
<file path=[Content_Types].xml><?xml version="1.0" encoding="utf-8"?>
<Types xmlns="http://schemas.openxmlformats.org/package/2006/content-types">
  <Default ContentType="image/jpeg" Extension="jpg"/>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66" r:id="rId3"/>
    <p:sldMasterId id="2147483667"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20" Type="http://schemas.openxmlformats.org/officeDocument/2006/relationships/slide" Target="slides/slide15.xml"/><Relationship Id="rId42" Type="http://schemas.openxmlformats.org/officeDocument/2006/relationships/slide" Target="slides/slide37.xml"/><Relationship Id="rId41" Type="http://schemas.openxmlformats.org/officeDocument/2006/relationships/slide" Target="slides/slide36.xml"/><Relationship Id="rId22" Type="http://schemas.openxmlformats.org/officeDocument/2006/relationships/slide" Target="slides/slide17.xml"/><Relationship Id="rId44" Type="http://schemas.openxmlformats.org/officeDocument/2006/relationships/slide" Target="slides/slide39.xml"/><Relationship Id="rId21" Type="http://schemas.openxmlformats.org/officeDocument/2006/relationships/slide" Target="slides/slide16.xml"/><Relationship Id="rId43" Type="http://schemas.openxmlformats.org/officeDocument/2006/relationships/slide" Target="slides/slide38.xml"/><Relationship Id="rId24" Type="http://schemas.openxmlformats.org/officeDocument/2006/relationships/slide" Target="slides/slide19.xml"/><Relationship Id="rId46" Type="http://schemas.openxmlformats.org/officeDocument/2006/relationships/slide" Target="slides/slide41.xml"/><Relationship Id="rId23" Type="http://schemas.openxmlformats.org/officeDocument/2006/relationships/slide" Target="slides/slide18.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47" Type="http://schemas.openxmlformats.org/officeDocument/2006/relationships/slide" Target="slides/slide42.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slide" Target="slides/slide34.xml"/><Relationship Id="rId16" Type="http://schemas.openxmlformats.org/officeDocument/2006/relationships/slide" Target="slides/slide11.xml"/><Relationship Id="rId38" Type="http://schemas.openxmlformats.org/officeDocument/2006/relationships/slide" Target="slides/slide33.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 name="Shape 79"/>
        <p:cNvGrpSpPr/>
        <p:nvPr/>
      </p:nvGrpSpPr>
      <p:grpSpPr>
        <a:xfrm>
          <a:off x="0" y="0"/>
          <a:ext cx="0" cy="0"/>
          <a:chOff x="0" y="0"/>
          <a:chExt cx="0" cy="0"/>
        </a:xfrm>
      </p:grpSpPr>
      <p:sp>
        <p:nvSpPr>
          <p:cNvPr id="80" name="Google Shape;80;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 name="Shape 146"/>
        <p:cNvGrpSpPr/>
        <p:nvPr/>
      </p:nvGrpSpPr>
      <p:grpSpPr>
        <a:xfrm>
          <a:off x="0" y="0"/>
          <a:ext cx="0" cy="0"/>
          <a:chOff x="0" y="0"/>
          <a:chExt cx="0" cy="0"/>
        </a:xfrm>
      </p:grpSpPr>
      <p:sp>
        <p:nvSpPr>
          <p:cNvPr id="147" name="Google Shape;147;g4edb7e6469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g4edb7e6469_0_1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2" name="Shape 152"/>
        <p:cNvGrpSpPr/>
        <p:nvPr/>
      </p:nvGrpSpPr>
      <p:grpSpPr>
        <a:xfrm>
          <a:off x="0" y="0"/>
          <a:ext cx="0" cy="0"/>
          <a:chOff x="0" y="0"/>
          <a:chExt cx="0" cy="0"/>
        </a:xfrm>
      </p:grpSpPr>
      <p:sp>
        <p:nvSpPr>
          <p:cNvPr id="153" name="Google Shape;153;g4edb7e6469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g4edb7e6469_0_1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9" name="Shape 159"/>
        <p:cNvGrpSpPr/>
        <p:nvPr/>
      </p:nvGrpSpPr>
      <p:grpSpPr>
        <a:xfrm>
          <a:off x="0" y="0"/>
          <a:ext cx="0" cy="0"/>
          <a:chOff x="0" y="0"/>
          <a:chExt cx="0" cy="0"/>
        </a:xfrm>
      </p:grpSpPr>
      <p:sp>
        <p:nvSpPr>
          <p:cNvPr id="160" name="Google Shape;160;g4cbf64066a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4cbf64066a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7" name="Shape 167"/>
        <p:cNvGrpSpPr/>
        <p:nvPr/>
      </p:nvGrpSpPr>
      <p:grpSpPr>
        <a:xfrm>
          <a:off x="0" y="0"/>
          <a:ext cx="0" cy="0"/>
          <a:chOff x="0" y="0"/>
          <a:chExt cx="0" cy="0"/>
        </a:xfrm>
      </p:grpSpPr>
      <p:sp>
        <p:nvSpPr>
          <p:cNvPr id="168" name="Google Shape;168;g4edb7e6469_0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g4edb7e6469_0_16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5" name="Shape 175"/>
        <p:cNvGrpSpPr/>
        <p:nvPr/>
      </p:nvGrpSpPr>
      <p:grpSpPr>
        <a:xfrm>
          <a:off x="0" y="0"/>
          <a:ext cx="0" cy="0"/>
          <a:chOff x="0" y="0"/>
          <a:chExt cx="0" cy="0"/>
        </a:xfrm>
      </p:grpSpPr>
      <p:sp>
        <p:nvSpPr>
          <p:cNvPr id="176" name="Google Shape;176;g4edb7e6469_0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g4edb7e6469_0_17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2" name="Shape 182"/>
        <p:cNvGrpSpPr/>
        <p:nvPr/>
      </p:nvGrpSpPr>
      <p:grpSpPr>
        <a:xfrm>
          <a:off x="0" y="0"/>
          <a:ext cx="0" cy="0"/>
          <a:chOff x="0" y="0"/>
          <a:chExt cx="0" cy="0"/>
        </a:xfrm>
      </p:grpSpPr>
      <p:sp>
        <p:nvSpPr>
          <p:cNvPr id="183" name="Google Shape;183;g4cbf64066a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4cbf64066a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9" name="Shape 189"/>
        <p:cNvGrpSpPr/>
        <p:nvPr/>
      </p:nvGrpSpPr>
      <p:grpSpPr>
        <a:xfrm>
          <a:off x="0" y="0"/>
          <a:ext cx="0" cy="0"/>
          <a:chOff x="0" y="0"/>
          <a:chExt cx="0" cy="0"/>
        </a:xfrm>
      </p:grpSpPr>
      <p:sp>
        <p:nvSpPr>
          <p:cNvPr id="190" name="Google Shape;190;g4cbf64066a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4cbf64066a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5" name="Shape 195"/>
        <p:cNvGrpSpPr/>
        <p:nvPr/>
      </p:nvGrpSpPr>
      <p:grpSpPr>
        <a:xfrm>
          <a:off x="0" y="0"/>
          <a:ext cx="0" cy="0"/>
          <a:chOff x="0" y="0"/>
          <a:chExt cx="0" cy="0"/>
        </a:xfrm>
      </p:grpSpPr>
      <p:sp>
        <p:nvSpPr>
          <p:cNvPr id="196" name="Google Shape;196;g4cbf64066a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4cbf64066a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1" name="Shape 201"/>
        <p:cNvGrpSpPr/>
        <p:nvPr/>
      </p:nvGrpSpPr>
      <p:grpSpPr>
        <a:xfrm>
          <a:off x="0" y="0"/>
          <a:ext cx="0" cy="0"/>
          <a:chOff x="0" y="0"/>
          <a:chExt cx="0" cy="0"/>
        </a:xfrm>
      </p:grpSpPr>
      <p:sp>
        <p:nvSpPr>
          <p:cNvPr id="202" name="Google Shape;202;g4cbf64066a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4cbf64066a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7" name="Shape 207"/>
        <p:cNvGrpSpPr/>
        <p:nvPr/>
      </p:nvGrpSpPr>
      <p:grpSpPr>
        <a:xfrm>
          <a:off x="0" y="0"/>
          <a:ext cx="0" cy="0"/>
          <a:chOff x="0" y="0"/>
          <a:chExt cx="0" cy="0"/>
        </a:xfrm>
      </p:grpSpPr>
      <p:sp>
        <p:nvSpPr>
          <p:cNvPr id="208" name="Google Shape;208;g4cbf64066a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4cbf64066a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 name="Shape 88"/>
        <p:cNvGrpSpPr/>
        <p:nvPr/>
      </p:nvGrpSpPr>
      <p:grpSpPr>
        <a:xfrm>
          <a:off x="0" y="0"/>
          <a:ext cx="0" cy="0"/>
          <a:chOff x="0" y="0"/>
          <a:chExt cx="0" cy="0"/>
        </a:xfrm>
      </p:grpSpPr>
      <p:sp>
        <p:nvSpPr>
          <p:cNvPr id="89" name="Google Shape;89;g4edb7e6469_0_4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0" name="Google Shape;90;g4edb7e6469_0_4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1" name="Google Shape;91;g4edb7e6469_0_4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5" name="Shape 215"/>
        <p:cNvGrpSpPr/>
        <p:nvPr/>
      </p:nvGrpSpPr>
      <p:grpSpPr>
        <a:xfrm>
          <a:off x="0" y="0"/>
          <a:ext cx="0" cy="0"/>
          <a:chOff x="0" y="0"/>
          <a:chExt cx="0" cy="0"/>
        </a:xfrm>
      </p:grpSpPr>
      <p:sp>
        <p:nvSpPr>
          <p:cNvPr id="216" name="Google Shape;216;g4cbf64066a_0_2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4cbf64066a_0_2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2" name="Shape 222"/>
        <p:cNvGrpSpPr/>
        <p:nvPr/>
      </p:nvGrpSpPr>
      <p:grpSpPr>
        <a:xfrm>
          <a:off x="0" y="0"/>
          <a:ext cx="0" cy="0"/>
          <a:chOff x="0" y="0"/>
          <a:chExt cx="0" cy="0"/>
        </a:xfrm>
      </p:grpSpPr>
      <p:sp>
        <p:nvSpPr>
          <p:cNvPr id="223" name="Google Shape;223;g4cbf64066a_0_2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4cbf64066a_0_2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8" name="Shape 228"/>
        <p:cNvGrpSpPr/>
        <p:nvPr/>
      </p:nvGrpSpPr>
      <p:grpSpPr>
        <a:xfrm>
          <a:off x="0" y="0"/>
          <a:ext cx="0" cy="0"/>
          <a:chOff x="0" y="0"/>
          <a:chExt cx="0" cy="0"/>
        </a:xfrm>
      </p:grpSpPr>
      <p:sp>
        <p:nvSpPr>
          <p:cNvPr id="229" name="Google Shape;229;g4cbf64066a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4cbf64066a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3" name="Shape 233"/>
        <p:cNvGrpSpPr/>
        <p:nvPr/>
      </p:nvGrpSpPr>
      <p:grpSpPr>
        <a:xfrm>
          <a:off x="0" y="0"/>
          <a:ext cx="0" cy="0"/>
          <a:chOff x="0" y="0"/>
          <a:chExt cx="0" cy="0"/>
        </a:xfrm>
      </p:grpSpPr>
      <p:sp>
        <p:nvSpPr>
          <p:cNvPr id="234" name="Google Shape;234;g4edb7e6469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4edb7e6469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8" name="Shape 238"/>
        <p:cNvGrpSpPr/>
        <p:nvPr/>
      </p:nvGrpSpPr>
      <p:grpSpPr>
        <a:xfrm>
          <a:off x="0" y="0"/>
          <a:ext cx="0" cy="0"/>
          <a:chOff x="0" y="0"/>
          <a:chExt cx="0" cy="0"/>
        </a:xfrm>
      </p:grpSpPr>
      <p:sp>
        <p:nvSpPr>
          <p:cNvPr id="239" name="Google Shape;239;g4cbf64066a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4cbf64066a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4" name="Shape 244"/>
        <p:cNvGrpSpPr/>
        <p:nvPr/>
      </p:nvGrpSpPr>
      <p:grpSpPr>
        <a:xfrm>
          <a:off x="0" y="0"/>
          <a:ext cx="0" cy="0"/>
          <a:chOff x="0" y="0"/>
          <a:chExt cx="0" cy="0"/>
        </a:xfrm>
      </p:grpSpPr>
      <p:sp>
        <p:nvSpPr>
          <p:cNvPr id="245" name="Google Shape;245;g4cbf64066a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4cbf64066a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2" name="Shape 262"/>
        <p:cNvGrpSpPr/>
        <p:nvPr/>
      </p:nvGrpSpPr>
      <p:grpSpPr>
        <a:xfrm>
          <a:off x="0" y="0"/>
          <a:ext cx="0" cy="0"/>
          <a:chOff x="0" y="0"/>
          <a:chExt cx="0" cy="0"/>
        </a:xfrm>
      </p:grpSpPr>
      <p:sp>
        <p:nvSpPr>
          <p:cNvPr id="263" name="Google Shape;263;g4cbf64066a_0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4cbf64066a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1" name="Shape 271"/>
        <p:cNvGrpSpPr/>
        <p:nvPr/>
      </p:nvGrpSpPr>
      <p:grpSpPr>
        <a:xfrm>
          <a:off x="0" y="0"/>
          <a:ext cx="0" cy="0"/>
          <a:chOff x="0" y="0"/>
          <a:chExt cx="0" cy="0"/>
        </a:xfrm>
      </p:grpSpPr>
      <p:sp>
        <p:nvSpPr>
          <p:cNvPr id="272" name="Google Shape;272;g4cbf64066a_0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4cbf64066a_0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2" name="Shape 282"/>
        <p:cNvGrpSpPr/>
        <p:nvPr/>
      </p:nvGrpSpPr>
      <p:grpSpPr>
        <a:xfrm>
          <a:off x="0" y="0"/>
          <a:ext cx="0" cy="0"/>
          <a:chOff x="0" y="0"/>
          <a:chExt cx="0" cy="0"/>
        </a:xfrm>
      </p:grpSpPr>
      <p:sp>
        <p:nvSpPr>
          <p:cNvPr id="283" name="Google Shape;283;g4cbf64066a_0_2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4cbf64066a_0_2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9" name="Shape 289"/>
        <p:cNvGrpSpPr/>
        <p:nvPr/>
      </p:nvGrpSpPr>
      <p:grpSpPr>
        <a:xfrm>
          <a:off x="0" y="0"/>
          <a:ext cx="0" cy="0"/>
          <a:chOff x="0" y="0"/>
          <a:chExt cx="0" cy="0"/>
        </a:xfrm>
      </p:grpSpPr>
      <p:sp>
        <p:nvSpPr>
          <p:cNvPr id="290" name="Google Shape;290;g4cbf64066a_0_1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4cbf64066a_0_1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 name="Shape 95"/>
        <p:cNvGrpSpPr/>
        <p:nvPr/>
      </p:nvGrpSpPr>
      <p:grpSpPr>
        <a:xfrm>
          <a:off x="0" y="0"/>
          <a:ext cx="0" cy="0"/>
          <a:chOff x="0" y="0"/>
          <a:chExt cx="0" cy="0"/>
        </a:xfrm>
      </p:grpSpPr>
      <p:sp>
        <p:nvSpPr>
          <p:cNvPr id="96" name="Google Shape;96;g4cbf64066a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4cbf64066a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4" name="Shape 294"/>
        <p:cNvGrpSpPr/>
        <p:nvPr/>
      </p:nvGrpSpPr>
      <p:grpSpPr>
        <a:xfrm>
          <a:off x="0" y="0"/>
          <a:ext cx="0" cy="0"/>
          <a:chOff x="0" y="0"/>
          <a:chExt cx="0" cy="0"/>
        </a:xfrm>
      </p:grpSpPr>
      <p:sp>
        <p:nvSpPr>
          <p:cNvPr id="295" name="Google Shape;295;g4cbf64066a_0_2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4cbf64066a_0_2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0" name="Shape 300"/>
        <p:cNvGrpSpPr/>
        <p:nvPr/>
      </p:nvGrpSpPr>
      <p:grpSpPr>
        <a:xfrm>
          <a:off x="0" y="0"/>
          <a:ext cx="0" cy="0"/>
          <a:chOff x="0" y="0"/>
          <a:chExt cx="0" cy="0"/>
        </a:xfrm>
      </p:grpSpPr>
      <p:sp>
        <p:nvSpPr>
          <p:cNvPr id="301" name="Google Shape;301;g4cbf64066a_0_2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4cbf64066a_0_2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5" name="Shape 305"/>
        <p:cNvGrpSpPr/>
        <p:nvPr/>
      </p:nvGrpSpPr>
      <p:grpSpPr>
        <a:xfrm>
          <a:off x="0" y="0"/>
          <a:ext cx="0" cy="0"/>
          <a:chOff x="0" y="0"/>
          <a:chExt cx="0" cy="0"/>
        </a:xfrm>
      </p:grpSpPr>
      <p:sp>
        <p:nvSpPr>
          <p:cNvPr id="306" name="Google Shape;306;g4cbf64066a_0_1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4cbf64066a_0_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0" name="Shape 310"/>
        <p:cNvGrpSpPr/>
        <p:nvPr/>
      </p:nvGrpSpPr>
      <p:grpSpPr>
        <a:xfrm>
          <a:off x="0" y="0"/>
          <a:ext cx="0" cy="0"/>
          <a:chOff x="0" y="0"/>
          <a:chExt cx="0" cy="0"/>
        </a:xfrm>
      </p:grpSpPr>
      <p:sp>
        <p:nvSpPr>
          <p:cNvPr id="311" name="Google Shape;311;g4cbf64066a_0_2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4cbf64066a_0_2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6" name="Shape 316"/>
        <p:cNvGrpSpPr/>
        <p:nvPr/>
      </p:nvGrpSpPr>
      <p:grpSpPr>
        <a:xfrm>
          <a:off x="0" y="0"/>
          <a:ext cx="0" cy="0"/>
          <a:chOff x="0" y="0"/>
          <a:chExt cx="0" cy="0"/>
        </a:xfrm>
      </p:grpSpPr>
      <p:sp>
        <p:nvSpPr>
          <p:cNvPr id="317" name="Google Shape;317;g4cbf64066a_0_2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4cbf64066a_0_2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3" name="Shape 323"/>
        <p:cNvGrpSpPr/>
        <p:nvPr/>
      </p:nvGrpSpPr>
      <p:grpSpPr>
        <a:xfrm>
          <a:off x="0" y="0"/>
          <a:ext cx="0" cy="0"/>
          <a:chOff x="0" y="0"/>
          <a:chExt cx="0" cy="0"/>
        </a:xfrm>
      </p:grpSpPr>
      <p:sp>
        <p:nvSpPr>
          <p:cNvPr id="324" name="Google Shape;324;g4cbf64066a_0_2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4cbf64066a_0_2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9" name="Shape 329"/>
        <p:cNvGrpSpPr/>
        <p:nvPr/>
      </p:nvGrpSpPr>
      <p:grpSpPr>
        <a:xfrm>
          <a:off x="0" y="0"/>
          <a:ext cx="0" cy="0"/>
          <a:chOff x="0" y="0"/>
          <a:chExt cx="0" cy="0"/>
        </a:xfrm>
      </p:grpSpPr>
      <p:sp>
        <p:nvSpPr>
          <p:cNvPr id="330" name="Google Shape;330;g4cbf64066a_0_2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4cbf64066a_0_2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4" name="Shape 334"/>
        <p:cNvGrpSpPr/>
        <p:nvPr/>
      </p:nvGrpSpPr>
      <p:grpSpPr>
        <a:xfrm>
          <a:off x="0" y="0"/>
          <a:ext cx="0" cy="0"/>
          <a:chOff x="0" y="0"/>
          <a:chExt cx="0" cy="0"/>
        </a:xfrm>
      </p:grpSpPr>
      <p:sp>
        <p:nvSpPr>
          <p:cNvPr id="335" name="Google Shape;335;g4cbf64066a_0_3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4cbf64066a_0_3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2" name="Shape 342"/>
        <p:cNvGrpSpPr/>
        <p:nvPr/>
      </p:nvGrpSpPr>
      <p:grpSpPr>
        <a:xfrm>
          <a:off x="0" y="0"/>
          <a:ext cx="0" cy="0"/>
          <a:chOff x="0" y="0"/>
          <a:chExt cx="0" cy="0"/>
        </a:xfrm>
      </p:grpSpPr>
      <p:sp>
        <p:nvSpPr>
          <p:cNvPr id="343" name="Google Shape;343;g4cbf64066a_0_3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4cbf64066a_0_3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1" name="Shape 351"/>
        <p:cNvGrpSpPr/>
        <p:nvPr/>
      </p:nvGrpSpPr>
      <p:grpSpPr>
        <a:xfrm>
          <a:off x="0" y="0"/>
          <a:ext cx="0" cy="0"/>
          <a:chOff x="0" y="0"/>
          <a:chExt cx="0" cy="0"/>
        </a:xfrm>
      </p:grpSpPr>
      <p:sp>
        <p:nvSpPr>
          <p:cNvPr id="352" name="Google Shape;352;g4cc1827e9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4cc1827e9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 name="Shape 103"/>
        <p:cNvGrpSpPr/>
        <p:nvPr/>
      </p:nvGrpSpPr>
      <p:grpSpPr>
        <a:xfrm>
          <a:off x="0" y="0"/>
          <a:ext cx="0" cy="0"/>
          <a:chOff x="0" y="0"/>
          <a:chExt cx="0" cy="0"/>
        </a:xfrm>
      </p:grpSpPr>
      <p:sp>
        <p:nvSpPr>
          <p:cNvPr id="104" name="Google Shape;104;g4edb7e6469_0_6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5" name="Google Shape;105;g4edb7e6469_0_6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6" name="Google Shape;106;g4edb7e6469_0_6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8" name="Shape 358"/>
        <p:cNvGrpSpPr/>
        <p:nvPr/>
      </p:nvGrpSpPr>
      <p:grpSpPr>
        <a:xfrm>
          <a:off x="0" y="0"/>
          <a:ext cx="0" cy="0"/>
          <a:chOff x="0" y="0"/>
          <a:chExt cx="0" cy="0"/>
        </a:xfrm>
      </p:grpSpPr>
      <p:sp>
        <p:nvSpPr>
          <p:cNvPr id="359" name="Google Shape;359;g4cbf64066a_0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4cbf64066a_0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6" name="Shape 366"/>
        <p:cNvGrpSpPr/>
        <p:nvPr/>
      </p:nvGrpSpPr>
      <p:grpSpPr>
        <a:xfrm>
          <a:off x="0" y="0"/>
          <a:ext cx="0" cy="0"/>
          <a:chOff x="0" y="0"/>
          <a:chExt cx="0" cy="0"/>
        </a:xfrm>
      </p:grpSpPr>
      <p:sp>
        <p:nvSpPr>
          <p:cNvPr id="367" name="Google Shape;367;g4cbf64066a_0_3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4cbf64066a_0_3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7" name="Shape 377"/>
        <p:cNvGrpSpPr/>
        <p:nvPr/>
      </p:nvGrpSpPr>
      <p:grpSpPr>
        <a:xfrm>
          <a:off x="0" y="0"/>
          <a:ext cx="0" cy="0"/>
          <a:chOff x="0" y="0"/>
          <a:chExt cx="0" cy="0"/>
        </a:xfrm>
      </p:grpSpPr>
      <p:sp>
        <p:nvSpPr>
          <p:cNvPr id="378" name="Google Shape;378;g4cbf64066a_0_3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9" name="Google Shape;379;g4cbf64066a_0_3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 name="Shape 110"/>
        <p:cNvGrpSpPr/>
        <p:nvPr/>
      </p:nvGrpSpPr>
      <p:grpSpPr>
        <a:xfrm>
          <a:off x="0" y="0"/>
          <a:ext cx="0" cy="0"/>
          <a:chOff x="0" y="0"/>
          <a:chExt cx="0" cy="0"/>
        </a:xfrm>
      </p:grpSpPr>
      <p:sp>
        <p:nvSpPr>
          <p:cNvPr id="111" name="Google Shape;111;g4edb7e6469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g4edb7e6469_0_6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 name="Shape 119"/>
        <p:cNvGrpSpPr/>
        <p:nvPr/>
      </p:nvGrpSpPr>
      <p:grpSpPr>
        <a:xfrm>
          <a:off x="0" y="0"/>
          <a:ext cx="0" cy="0"/>
          <a:chOff x="0" y="0"/>
          <a:chExt cx="0" cy="0"/>
        </a:xfrm>
      </p:grpSpPr>
      <p:sp>
        <p:nvSpPr>
          <p:cNvPr id="120" name="Google Shape;120;g4edb7e6469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g4edb7e6469_0_9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6" name="Shape 126"/>
        <p:cNvGrpSpPr/>
        <p:nvPr/>
      </p:nvGrpSpPr>
      <p:grpSpPr>
        <a:xfrm>
          <a:off x="0" y="0"/>
          <a:ext cx="0" cy="0"/>
          <a:chOff x="0" y="0"/>
          <a:chExt cx="0" cy="0"/>
        </a:xfrm>
      </p:grpSpPr>
      <p:sp>
        <p:nvSpPr>
          <p:cNvPr id="127" name="Google Shape;127;g4cbf64066a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4cbf64066a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2" name="Shape 132"/>
        <p:cNvGrpSpPr/>
        <p:nvPr/>
      </p:nvGrpSpPr>
      <p:grpSpPr>
        <a:xfrm>
          <a:off x="0" y="0"/>
          <a:ext cx="0" cy="0"/>
          <a:chOff x="0" y="0"/>
          <a:chExt cx="0" cy="0"/>
        </a:xfrm>
      </p:grpSpPr>
      <p:sp>
        <p:nvSpPr>
          <p:cNvPr id="133" name="Google Shape;133;g4edb7e6469_0_7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4" name="Google Shape;134;g4edb7e6469_0_7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5" name="Google Shape;135;g4edb7e6469_0_7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9" name="Shape 139"/>
        <p:cNvGrpSpPr/>
        <p:nvPr/>
      </p:nvGrpSpPr>
      <p:grpSpPr>
        <a:xfrm>
          <a:off x="0" y="0"/>
          <a:ext cx="0" cy="0"/>
          <a:chOff x="0" y="0"/>
          <a:chExt cx="0" cy="0"/>
        </a:xfrm>
      </p:grpSpPr>
      <p:sp>
        <p:nvSpPr>
          <p:cNvPr id="140" name="Google Shape;140;g4cbf64066a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4cbf64066a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54" name="Shape 54"/>
        <p:cNvGrpSpPr/>
        <p:nvPr/>
      </p:nvGrpSpPr>
      <p:grpSpPr>
        <a:xfrm>
          <a:off x="0" y="0"/>
          <a:ext cx="0" cy="0"/>
          <a:chOff x="0" y="0"/>
          <a:chExt cx="0" cy="0"/>
        </a:xfrm>
      </p:grpSpPr>
      <p:sp>
        <p:nvSpPr>
          <p:cNvPr id="55" name="Google Shape;55;p14"/>
          <p:cNvSpPr txBox="1"/>
          <p:nvPr>
            <p:ph type="title"/>
          </p:nvPr>
        </p:nvSpPr>
        <p:spPr>
          <a:xfrm>
            <a:off x="533400" y="0"/>
            <a:ext cx="8229600" cy="857400"/>
          </a:xfrm>
          <a:prstGeom prst="rect">
            <a:avLst/>
          </a:prstGeom>
          <a:noFill/>
          <a:ln>
            <a:noFill/>
          </a:ln>
        </p:spPr>
        <p:txBody>
          <a:bodyPr anchorCtr="0" anchor="ctr" bIns="34275" lIns="68575" spcFirstLastPara="1" rIns="68575" wrap="square" tIns="34275"/>
          <a:lstStyle>
            <a:lvl1pPr lvl="0" rtl="0" algn="ctr">
              <a:spcBef>
                <a:spcPts val="0"/>
              </a:spcBef>
              <a:spcAft>
                <a:spcPts val="0"/>
              </a:spcAft>
              <a:buClr>
                <a:schemeClr val="dk2"/>
              </a:buClr>
              <a:buSzPts val="3300"/>
              <a:buFont typeface="Calibri"/>
              <a:buNone/>
              <a:defRPr b="1">
                <a:solidFill>
                  <a:schemeClr val="dk2"/>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56" name="Google Shape;56;p14"/>
          <p:cNvSpPr txBox="1"/>
          <p:nvPr>
            <p:ph idx="12" type="sldNum"/>
          </p:nvPr>
        </p:nvSpPr>
        <p:spPr>
          <a:xfrm>
            <a:off x="0" y="4972051"/>
            <a:ext cx="2133600" cy="166200"/>
          </a:xfrm>
          <a:prstGeom prst="rect">
            <a:avLst/>
          </a:prstGeom>
          <a:noFill/>
          <a:ln>
            <a:noFill/>
          </a:ln>
        </p:spPr>
        <p:txBody>
          <a:bodyPr anchorCtr="0" anchor="ctr" bIns="34275" lIns="68575" spcFirstLastPara="1" rIns="68575" wrap="square" tIns="34275">
            <a:noAutofit/>
          </a:bodyPr>
          <a:lstStyle>
            <a:lvl1pPr indent="0" lvl="0" marL="0" rtl="0" algn="l">
              <a:spcBef>
                <a:spcPts val="0"/>
              </a:spcBef>
              <a:buNone/>
              <a:defRPr/>
            </a:lvl1pPr>
            <a:lvl2pPr indent="0" lvl="1" marL="0" rtl="0" algn="l">
              <a:spcBef>
                <a:spcPts val="0"/>
              </a:spcBef>
              <a:buNone/>
              <a:defRPr/>
            </a:lvl2pPr>
            <a:lvl3pPr indent="0" lvl="2" marL="0" rtl="0" algn="l">
              <a:spcBef>
                <a:spcPts val="0"/>
              </a:spcBef>
              <a:buNone/>
              <a:defRPr/>
            </a:lvl3pPr>
            <a:lvl4pPr indent="0" lvl="3" marL="0" rtl="0" algn="l">
              <a:spcBef>
                <a:spcPts val="0"/>
              </a:spcBef>
              <a:buNone/>
              <a:defRPr/>
            </a:lvl4pPr>
            <a:lvl5pPr indent="0" lvl="4" marL="0" rtl="0" algn="l">
              <a:spcBef>
                <a:spcPts val="0"/>
              </a:spcBef>
              <a:buNone/>
              <a:defRPr/>
            </a:lvl5pPr>
            <a:lvl6pPr indent="0" lvl="5" marL="0" rtl="0" algn="l">
              <a:spcBef>
                <a:spcPts val="0"/>
              </a:spcBef>
              <a:buNone/>
              <a:defRPr/>
            </a:lvl6pPr>
            <a:lvl7pPr indent="0" lvl="6" marL="0" rtl="0" algn="l">
              <a:spcBef>
                <a:spcPts val="0"/>
              </a:spcBef>
              <a:buNone/>
              <a:defRPr/>
            </a:lvl7pPr>
            <a:lvl8pPr indent="0" lvl="7" marL="0" rtl="0" algn="l">
              <a:spcBef>
                <a:spcPts val="0"/>
              </a:spcBef>
              <a:buNone/>
              <a:defRPr/>
            </a:lvl8pPr>
            <a:lvl9pPr indent="0" lvl="8" marL="0" rtl="0" algn="l">
              <a:spcBef>
                <a:spcPts val="0"/>
              </a:spcBef>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57" name="Shape 57"/>
        <p:cNvGrpSpPr/>
        <p:nvPr/>
      </p:nvGrpSpPr>
      <p:grpSpPr>
        <a:xfrm>
          <a:off x="0" y="0"/>
          <a:ext cx="0" cy="0"/>
          <a:chOff x="0" y="0"/>
          <a:chExt cx="0" cy="0"/>
        </a:xfrm>
      </p:grpSpPr>
      <p:sp>
        <p:nvSpPr>
          <p:cNvPr id="58" name="Google Shape;58;p15"/>
          <p:cNvSpPr txBox="1"/>
          <p:nvPr>
            <p:ph type="title"/>
          </p:nvPr>
        </p:nvSpPr>
        <p:spPr>
          <a:xfrm>
            <a:off x="457200" y="0"/>
            <a:ext cx="8229600" cy="857400"/>
          </a:xfrm>
          <a:prstGeom prst="rect">
            <a:avLst/>
          </a:prstGeom>
          <a:noFill/>
          <a:ln>
            <a:noFill/>
          </a:ln>
        </p:spPr>
        <p:txBody>
          <a:bodyPr anchorCtr="0" anchor="ctr" bIns="34275" lIns="68575" spcFirstLastPara="1" rIns="68575" wrap="square" tIns="34275"/>
          <a:lstStyle>
            <a:lvl1pPr lvl="0" rtl="0" algn="ctr">
              <a:spcBef>
                <a:spcPts val="0"/>
              </a:spcBef>
              <a:spcAft>
                <a:spcPts val="0"/>
              </a:spcAft>
              <a:buClr>
                <a:schemeClr val="dk2"/>
              </a:buClr>
              <a:buSzPts val="3300"/>
              <a:buFont typeface="Calibri"/>
              <a:buNone/>
              <a:defRPr b="1">
                <a:solidFill>
                  <a:schemeClr val="dk2"/>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59" name="Google Shape;59;p15"/>
          <p:cNvSpPr txBox="1"/>
          <p:nvPr>
            <p:ph idx="1" type="body"/>
          </p:nvPr>
        </p:nvSpPr>
        <p:spPr>
          <a:xfrm>
            <a:off x="457200" y="1200151"/>
            <a:ext cx="8229600" cy="3394500"/>
          </a:xfrm>
          <a:prstGeom prst="rect">
            <a:avLst/>
          </a:prstGeom>
          <a:noFill/>
          <a:ln>
            <a:noFill/>
          </a:ln>
        </p:spPr>
        <p:txBody>
          <a:bodyPr anchorCtr="0" anchor="t" bIns="34275" lIns="68575" spcFirstLastPara="1" rIns="68575" wrap="square" tIns="34275"/>
          <a:lstStyle>
            <a:lvl1pPr indent="-317500" lvl="0" marL="457200" rtl="0" algn="l">
              <a:spcBef>
                <a:spcPts val="300"/>
              </a:spcBef>
              <a:spcAft>
                <a:spcPts val="0"/>
              </a:spcAft>
              <a:buClr>
                <a:schemeClr val="dk1"/>
              </a:buClr>
              <a:buSzPts val="1400"/>
              <a:buChar char="•"/>
              <a:defRPr/>
            </a:lvl1pPr>
            <a:lvl2pPr indent="-317500" lvl="1" marL="914400" rtl="0" algn="l">
              <a:spcBef>
                <a:spcPts val="300"/>
              </a:spcBef>
              <a:spcAft>
                <a:spcPts val="0"/>
              </a:spcAft>
              <a:buClr>
                <a:schemeClr val="dk1"/>
              </a:buClr>
              <a:buSzPts val="1400"/>
              <a:buChar char="–"/>
              <a:defRPr/>
            </a:lvl2pPr>
            <a:lvl3pPr indent="-317500" lvl="2" marL="1371600" rtl="0" algn="l">
              <a:spcBef>
                <a:spcPts val="300"/>
              </a:spcBef>
              <a:spcAft>
                <a:spcPts val="0"/>
              </a:spcAft>
              <a:buClr>
                <a:schemeClr val="dk1"/>
              </a:buClr>
              <a:buSzPts val="1400"/>
              <a:buChar char="•"/>
              <a:defRPr/>
            </a:lvl3pPr>
            <a:lvl4pPr indent="-317500" lvl="3" marL="1828800" rtl="0" algn="l">
              <a:spcBef>
                <a:spcPts val="300"/>
              </a:spcBef>
              <a:spcAft>
                <a:spcPts val="0"/>
              </a:spcAft>
              <a:buClr>
                <a:schemeClr val="dk1"/>
              </a:buClr>
              <a:buSzPts val="1400"/>
              <a:buChar char="–"/>
              <a:defRPr/>
            </a:lvl4pPr>
            <a:lvl5pPr indent="-317500" lvl="4" marL="2286000" rtl="0" algn="l">
              <a:spcBef>
                <a:spcPts val="300"/>
              </a:spcBef>
              <a:spcAft>
                <a:spcPts val="0"/>
              </a:spcAft>
              <a:buClr>
                <a:schemeClr val="dk1"/>
              </a:buClr>
              <a:buSzPts val="1400"/>
              <a:buChar char="»"/>
              <a:defRPr/>
            </a:lvl5pPr>
            <a:lvl6pPr indent="-317500" lvl="5" marL="2743200" rtl="0" algn="l">
              <a:spcBef>
                <a:spcPts val="300"/>
              </a:spcBef>
              <a:spcAft>
                <a:spcPts val="0"/>
              </a:spcAft>
              <a:buClr>
                <a:schemeClr val="dk1"/>
              </a:buClr>
              <a:buSzPts val="1400"/>
              <a:buChar char="•"/>
              <a:defRPr/>
            </a:lvl6pPr>
            <a:lvl7pPr indent="-317500" lvl="6" marL="3200400" rtl="0" algn="l">
              <a:spcBef>
                <a:spcPts val="300"/>
              </a:spcBef>
              <a:spcAft>
                <a:spcPts val="0"/>
              </a:spcAft>
              <a:buClr>
                <a:schemeClr val="dk1"/>
              </a:buClr>
              <a:buSzPts val="1400"/>
              <a:buChar char="•"/>
              <a:defRPr/>
            </a:lvl7pPr>
            <a:lvl8pPr indent="-317500" lvl="7" marL="3657600" rtl="0" algn="l">
              <a:spcBef>
                <a:spcPts val="300"/>
              </a:spcBef>
              <a:spcAft>
                <a:spcPts val="0"/>
              </a:spcAft>
              <a:buClr>
                <a:schemeClr val="dk1"/>
              </a:buClr>
              <a:buSzPts val="1400"/>
              <a:buChar char="•"/>
              <a:defRPr/>
            </a:lvl8pPr>
            <a:lvl9pPr indent="-317500" lvl="8" marL="4114800" rtl="0" algn="l">
              <a:spcBef>
                <a:spcPts val="300"/>
              </a:spcBef>
              <a:spcAft>
                <a:spcPts val="0"/>
              </a:spcAft>
              <a:buClr>
                <a:schemeClr val="dk1"/>
              </a:buClr>
              <a:buSzPts val="1400"/>
              <a:buChar char="•"/>
              <a:defRPr/>
            </a:lvl9pPr>
          </a:lstStyle>
          <a:p/>
        </p:txBody>
      </p:sp>
      <p:sp>
        <p:nvSpPr>
          <p:cNvPr id="60" name="Google Shape;60;p15"/>
          <p:cNvSpPr txBox="1"/>
          <p:nvPr>
            <p:ph idx="12" type="sldNum"/>
          </p:nvPr>
        </p:nvSpPr>
        <p:spPr>
          <a:xfrm>
            <a:off x="0" y="4972051"/>
            <a:ext cx="2133600" cy="166200"/>
          </a:xfrm>
          <a:prstGeom prst="rect">
            <a:avLst/>
          </a:prstGeom>
          <a:noFill/>
          <a:ln>
            <a:noFill/>
          </a:ln>
        </p:spPr>
        <p:txBody>
          <a:bodyPr anchorCtr="0" anchor="ctr" bIns="34275" lIns="68575" spcFirstLastPara="1" rIns="68575" wrap="square" tIns="34275">
            <a:noAutofit/>
          </a:bodyPr>
          <a:lstStyle>
            <a:lvl1pPr indent="0" lvl="0" marL="0" rtl="0" algn="l">
              <a:spcBef>
                <a:spcPts val="0"/>
              </a:spcBef>
              <a:buNone/>
              <a:defRPr/>
            </a:lvl1pPr>
            <a:lvl2pPr indent="0" lvl="1" marL="0" rtl="0" algn="l">
              <a:spcBef>
                <a:spcPts val="0"/>
              </a:spcBef>
              <a:buNone/>
              <a:defRPr/>
            </a:lvl2pPr>
            <a:lvl3pPr indent="0" lvl="2" marL="0" rtl="0" algn="l">
              <a:spcBef>
                <a:spcPts val="0"/>
              </a:spcBef>
              <a:buNone/>
              <a:defRPr/>
            </a:lvl3pPr>
            <a:lvl4pPr indent="0" lvl="3" marL="0" rtl="0" algn="l">
              <a:spcBef>
                <a:spcPts val="0"/>
              </a:spcBef>
              <a:buNone/>
              <a:defRPr/>
            </a:lvl4pPr>
            <a:lvl5pPr indent="0" lvl="4" marL="0" rtl="0" algn="l">
              <a:spcBef>
                <a:spcPts val="0"/>
              </a:spcBef>
              <a:buNone/>
              <a:defRPr/>
            </a:lvl5pPr>
            <a:lvl6pPr indent="0" lvl="5" marL="0" rtl="0" algn="l">
              <a:spcBef>
                <a:spcPts val="0"/>
              </a:spcBef>
              <a:buNone/>
              <a:defRPr/>
            </a:lvl6pPr>
            <a:lvl7pPr indent="0" lvl="6" marL="0" rtl="0" algn="l">
              <a:spcBef>
                <a:spcPts val="0"/>
              </a:spcBef>
              <a:buNone/>
              <a:defRPr/>
            </a:lvl7pPr>
            <a:lvl8pPr indent="0" lvl="7" marL="0" rtl="0" algn="l">
              <a:spcBef>
                <a:spcPts val="0"/>
              </a:spcBef>
              <a:buNone/>
              <a:defRPr/>
            </a:lvl8pPr>
            <a:lvl9pPr indent="0" lvl="8" marL="0" rtl="0" algn="l">
              <a:spcBef>
                <a:spcPts val="0"/>
              </a:spcBef>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61" name="Shape 61"/>
        <p:cNvGrpSpPr/>
        <p:nvPr/>
      </p:nvGrpSpPr>
      <p:grpSpPr>
        <a:xfrm>
          <a:off x="0" y="0"/>
          <a:ext cx="0" cy="0"/>
          <a:chOff x="0" y="0"/>
          <a:chExt cx="0" cy="0"/>
        </a:xfrm>
      </p:grpSpPr>
      <p:sp>
        <p:nvSpPr>
          <p:cNvPr id="62" name="Google Shape;62;p16"/>
          <p:cNvSpPr txBox="1"/>
          <p:nvPr>
            <p:ph idx="12" type="sldNum"/>
          </p:nvPr>
        </p:nvSpPr>
        <p:spPr>
          <a:xfrm>
            <a:off x="0" y="4972051"/>
            <a:ext cx="2133600" cy="166200"/>
          </a:xfrm>
          <a:prstGeom prst="rect">
            <a:avLst/>
          </a:prstGeom>
          <a:noFill/>
          <a:ln>
            <a:noFill/>
          </a:ln>
        </p:spPr>
        <p:txBody>
          <a:bodyPr anchorCtr="0" anchor="ctr" bIns="34275" lIns="68575" spcFirstLastPara="1" rIns="68575" wrap="square" tIns="34275">
            <a:noAutofit/>
          </a:bodyPr>
          <a:lstStyle>
            <a:lvl1pPr indent="0" lvl="0" marL="0" rtl="0" algn="l">
              <a:spcBef>
                <a:spcPts val="0"/>
              </a:spcBef>
              <a:buNone/>
              <a:defRPr/>
            </a:lvl1pPr>
            <a:lvl2pPr indent="0" lvl="1" marL="0" rtl="0" algn="l">
              <a:spcBef>
                <a:spcPts val="0"/>
              </a:spcBef>
              <a:buNone/>
              <a:defRPr/>
            </a:lvl2pPr>
            <a:lvl3pPr indent="0" lvl="2" marL="0" rtl="0" algn="l">
              <a:spcBef>
                <a:spcPts val="0"/>
              </a:spcBef>
              <a:buNone/>
              <a:defRPr/>
            </a:lvl3pPr>
            <a:lvl4pPr indent="0" lvl="3" marL="0" rtl="0" algn="l">
              <a:spcBef>
                <a:spcPts val="0"/>
              </a:spcBef>
              <a:buNone/>
              <a:defRPr/>
            </a:lvl4pPr>
            <a:lvl5pPr indent="0" lvl="4" marL="0" rtl="0" algn="l">
              <a:spcBef>
                <a:spcPts val="0"/>
              </a:spcBef>
              <a:buNone/>
              <a:defRPr/>
            </a:lvl5pPr>
            <a:lvl6pPr indent="0" lvl="5" marL="0" rtl="0" algn="l">
              <a:spcBef>
                <a:spcPts val="0"/>
              </a:spcBef>
              <a:buNone/>
              <a:defRPr/>
            </a:lvl6pPr>
            <a:lvl7pPr indent="0" lvl="6" marL="0" rtl="0" algn="l">
              <a:spcBef>
                <a:spcPts val="0"/>
              </a:spcBef>
              <a:buNone/>
              <a:defRPr/>
            </a:lvl7pPr>
            <a:lvl8pPr indent="0" lvl="7" marL="0" rtl="0" algn="l">
              <a:spcBef>
                <a:spcPts val="0"/>
              </a:spcBef>
              <a:buNone/>
              <a:defRPr/>
            </a:lvl8pPr>
            <a:lvl9pPr indent="0" lvl="8" marL="0" rtl="0" algn="l">
              <a:spcBef>
                <a:spcPts val="0"/>
              </a:spcBef>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63" name="Shape 63"/>
        <p:cNvGrpSpPr/>
        <p:nvPr/>
      </p:nvGrpSpPr>
      <p:grpSpPr>
        <a:xfrm>
          <a:off x="0" y="0"/>
          <a:ext cx="0" cy="0"/>
          <a:chOff x="0" y="0"/>
          <a:chExt cx="0" cy="0"/>
        </a:xfrm>
      </p:grpSpPr>
      <p:sp>
        <p:nvSpPr>
          <p:cNvPr id="64" name="Google Shape;64;p17"/>
          <p:cNvSpPr txBox="1"/>
          <p:nvPr>
            <p:ph type="ctrTitle"/>
          </p:nvPr>
        </p:nvSpPr>
        <p:spPr>
          <a:xfrm>
            <a:off x="685800" y="1597819"/>
            <a:ext cx="7772400" cy="1102500"/>
          </a:xfrm>
          <a:prstGeom prst="rect">
            <a:avLst/>
          </a:prstGeom>
          <a:noFill/>
          <a:ln>
            <a:noFill/>
          </a:ln>
        </p:spPr>
        <p:txBody>
          <a:bodyPr anchorCtr="0" anchor="ctr" bIns="34275" lIns="68575" spcFirstLastPara="1" rIns="68575" wrap="square" tIns="34275"/>
          <a:lstStyle>
            <a:lvl1pPr lvl="0" rtl="0" algn="ctr">
              <a:spcBef>
                <a:spcPts val="0"/>
              </a:spcBef>
              <a:spcAft>
                <a:spcPts val="0"/>
              </a:spcAft>
              <a:buClr>
                <a:schemeClr val="dk2"/>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65" name="Google Shape;65;p17"/>
          <p:cNvSpPr txBox="1"/>
          <p:nvPr>
            <p:ph idx="1" type="subTitle"/>
          </p:nvPr>
        </p:nvSpPr>
        <p:spPr>
          <a:xfrm>
            <a:off x="1371600" y="2914650"/>
            <a:ext cx="6400800" cy="1314600"/>
          </a:xfrm>
          <a:prstGeom prst="rect">
            <a:avLst/>
          </a:prstGeom>
          <a:noFill/>
          <a:ln>
            <a:noFill/>
          </a:ln>
        </p:spPr>
        <p:txBody>
          <a:bodyPr anchorCtr="0" anchor="t" bIns="34275" lIns="68575" spcFirstLastPara="1" rIns="68575" wrap="square" tIns="34275"/>
          <a:lstStyle>
            <a:lvl1pPr lvl="0" rtl="0" algn="ctr">
              <a:spcBef>
                <a:spcPts val="500"/>
              </a:spcBef>
              <a:spcAft>
                <a:spcPts val="0"/>
              </a:spcAft>
              <a:buClr>
                <a:srgbClr val="888888"/>
              </a:buClr>
              <a:buSzPts val="2400"/>
              <a:buNone/>
              <a:defRPr>
                <a:solidFill>
                  <a:srgbClr val="888888"/>
                </a:solidFill>
              </a:defRPr>
            </a:lvl1pPr>
            <a:lvl2pPr lvl="1" rtl="0" algn="ctr">
              <a:spcBef>
                <a:spcPts val="400"/>
              </a:spcBef>
              <a:spcAft>
                <a:spcPts val="0"/>
              </a:spcAft>
              <a:buClr>
                <a:srgbClr val="888888"/>
              </a:buClr>
              <a:buSzPts val="2100"/>
              <a:buNone/>
              <a:defRPr>
                <a:solidFill>
                  <a:srgbClr val="888888"/>
                </a:solidFill>
              </a:defRPr>
            </a:lvl2pPr>
            <a:lvl3pPr lvl="2" rtl="0" algn="ctr">
              <a:spcBef>
                <a:spcPts val="400"/>
              </a:spcBef>
              <a:spcAft>
                <a:spcPts val="0"/>
              </a:spcAft>
              <a:buClr>
                <a:srgbClr val="888888"/>
              </a:buClr>
              <a:buSzPts val="1800"/>
              <a:buNone/>
              <a:defRPr>
                <a:solidFill>
                  <a:srgbClr val="888888"/>
                </a:solidFill>
              </a:defRPr>
            </a:lvl3pPr>
            <a:lvl4pPr lvl="3" rtl="0" algn="ctr">
              <a:spcBef>
                <a:spcPts val="300"/>
              </a:spcBef>
              <a:spcAft>
                <a:spcPts val="0"/>
              </a:spcAft>
              <a:buClr>
                <a:srgbClr val="888888"/>
              </a:buClr>
              <a:buSzPts val="1500"/>
              <a:buNone/>
              <a:defRPr>
                <a:solidFill>
                  <a:srgbClr val="888888"/>
                </a:solidFill>
              </a:defRPr>
            </a:lvl4pPr>
            <a:lvl5pPr lvl="4" rtl="0" algn="ctr">
              <a:spcBef>
                <a:spcPts val="300"/>
              </a:spcBef>
              <a:spcAft>
                <a:spcPts val="0"/>
              </a:spcAft>
              <a:buClr>
                <a:srgbClr val="888888"/>
              </a:buClr>
              <a:buSzPts val="1500"/>
              <a:buNone/>
              <a:defRPr>
                <a:solidFill>
                  <a:srgbClr val="888888"/>
                </a:solidFill>
              </a:defRPr>
            </a:lvl5pPr>
            <a:lvl6pPr lvl="5" rtl="0" algn="ctr">
              <a:spcBef>
                <a:spcPts val="300"/>
              </a:spcBef>
              <a:spcAft>
                <a:spcPts val="0"/>
              </a:spcAft>
              <a:buClr>
                <a:srgbClr val="888888"/>
              </a:buClr>
              <a:buSzPts val="1500"/>
              <a:buNone/>
              <a:defRPr>
                <a:solidFill>
                  <a:srgbClr val="888888"/>
                </a:solidFill>
              </a:defRPr>
            </a:lvl6pPr>
            <a:lvl7pPr lvl="6" rtl="0" algn="ctr">
              <a:spcBef>
                <a:spcPts val="300"/>
              </a:spcBef>
              <a:spcAft>
                <a:spcPts val="0"/>
              </a:spcAft>
              <a:buClr>
                <a:srgbClr val="888888"/>
              </a:buClr>
              <a:buSzPts val="1500"/>
              <a:buNone/>
              <a:defRPr>
                <a:solidFill>
                  <a:srgbClr val="888888"/>
                </a:solidFill>
              </a:defRPr>
            </a:lvl7pPr>
            <a:lvl8pPr lvl="7" rtl="0" algn="ctr">
              <a:spcBef>
                <a:spcPts val="300"/>
              </a:spcBef>
              <a:spcAft>
                <a:spcPts val="0"/>
              </a:spcAft>
              <a:buClr>
                <a:srgbClr val="888888"/>
              </a:buClr>
              <a:buSzPts val="1500"/>
              <a:buNone/>
              <a:defRPr>
                <a:solidFill>
                  <a:srgbClr val="888888"/>
                </a:solidFill>
              </a:defRPr>
            </a:lvl8pPr>
            <a:lvl9pPr lvl="8" rtl="0" algn="ctr">
              <a:spcBef>
                <a:spcPts val="300"/>
              </a:spcBef>
              <a:spcAft>
                <a:spcPts val="0"/>
              </a:spcAft>
              <a:buClr>
                <a:srgbClr val="888888"/>
              </a:buClr>
              <a:buSzPts val="1500"/>
              <a:buNone/>
              <a:defRPr>
                <a:solidFill>
                  <a:srgbClr val="888888"/>
                </a:solidFill>
              </a:defRPr>
            </a:lvl9pPr>
          </a:lstStyle>
          <a:p/>
        </p:txBody>
      </p:sp>
      <p:sp>
        <p:nvSpPr>
          <p:cNvPr id="66" name="Google Shape;66;p17"/>
          <p:cNvSpPr txBox="1"/>
          <p:nvPr>
            <p:ph idx="12" type="sldNum"/>
          </p:nvPr>
        </p:nvSpPr>
        <p:spPr>
          <a:xfrm>
            <a:off x="0" y="4972051"/>
            <a:ext cx="2133600" cy="166200"/>
          </a:xfrm>
          <a:prstGeom prst="rect">
            <a:avLst/>
          </a:prstGeom>
          <a:noFill/>
          <a:ln>
            <a:noFill/>
          </a:ln>
        </p:spPr>
        <p:txBody>
          <a:bodyPr anchorCtr="0" anchor="ctr" bIns="34275" lIns="68575" spcFirstLastPara="1" rIns="68575" wrap="square" tIns="34275">
            <a:noAutofit/>
          </a:bodyPr>
          <a:lstStyle>
            <a:lvl1pPr indent="0" lvl="0" marL="0" rtl="0" algn="l">
              <a:spcBef>
                <a:spcPts val="0"/>
              </a:spcBef>
              <a:buNone/>
              <a:defRPr/>
            </a:lvl1pPr>
            <a:lvl2pPr indent="0" lvl="1" marL="0" rtl="0" algn="l">
              <a:spcBef>
                <a:spcPts val="0"/>
              </a:spcBef>
              <a:buNone/>
              <a:defRPr/>
            </a:lvl2pPr>
            <a:lvl3pPr indent="0" lvl="2" marL="0" rtl="0" algn="l">
              <a:spcBef>
                <a:spcPts val="0"/>
              </a:spcBef>
              <a:buNone/>
              <a:defRPr/>
            </a:lvl3pPr>
            <a:lvl4pPr indent="0" lvl="3" marL="0" rtl="0" algn="l">
              <a:spcBef>
                <a:spcPts val="0"/>
              </a:spcBef>
              <a:buNone/>
              <a:defRPr/>
            </a:lvl4pPr>
            <a:lvl5pPr indent="0" lvl="4" marL="0" rtl="0" algn="l">
              <a:spcBef>
                <a:spcPts val="0"/>
              </a:spcBef>
              <a:buNone/>
              <a:defRPr/>
            </a:lvl5pPr>
            <a:lvl6pPr indent="0" lvl="5" marL="0" rtl="0" algn="l">
              <a:spcBef>
                <a:spcPts val="0"/>
              </a:spcBef>
              <a:buNone/>
              <a:defRPr/>
            </a:lvl6pPr>
            <a:lvl7pPr indent="0" lvl="6" marL="0" rtl="0" algn="l">
              <a:spcBef>
                <a:spcPts val="0"/>
              </a:spcBef>
              <a:buNone/>
              <a:defRPr/>
            </a:lvl7pPr>
            <a:lvl8pPr indent="0" lvl="7" marL="0" rtl="0" algn="l">
              <a:spcBef>
                <a:spcPts val="0"/>
              </a:spcBef>
              <a:buNone/>
              <a:defRPr/>
            </a:lvl8pPr>
            <a:lvl9pPr indent="0" lvl="8" marL="0" rtl="0" algn="l">
              <a:spcBef>
                <a:spcPts val="0"/>
              </a:spcBef>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67" name="Shape 67"/>
        <p:cNvGrpSpPr/>
        <p:nvPr/>
      </p:nvGrpSpPr>
      <p:grpSpPr>
        <a:xfrm>
          <a:off x="0" y="0"/>
          <a:ext cx="0" cy="0"/>
          <a:chOff x="0" y="0"/>
          <a:chExt cx="0" cy="0"/>
        </a:xfrm>
      </p:grpSpPr>
      <p:sp>
        <p:nvSpPr>
          <p:cNvPr id="68" name="Google Shape;68;p18"/>
          <p:cNvSpPr txBox="1"/>
          <p:nvPr>
            <p:ph type="title"/>
          </p:nvPr>
        </p:nvSpPr>
        <p:spPr>
          <a:xfrm>
            <a:off x="722313" y="3305176"/>
            <a:ext cx="7772400" cy="1021500"/>
          </a:xfrm>
          <a:prstGeom prst="rect">
            <a:avLst/>
          </a:prstGeom>
          <a:noFill/>
          <a:ln>
            <a:noFill/>
          </a:ln>
        </p:spPr>
        <p:txBody>
          <a:bodyPr anchorCtr="0" anchor="t" bIns="34275" lIns="68575" spcFirstLastPara="1" rIns="68575" wrap="square" tIns="34275"/>
          <a:lstStyle>
            <a:lvl1pPr lvl="0" rtl="0" algn="l">
              <a:spcBef>
                <a:spcPts val="0"/>
              </a:spcBef>
              <a:spcAft>
                <a:spcPts val="0"/>
              </a:spcAft>
              <a:buClr>
                <a:schemeClr val="dk2"/>
              </a:buClr>
              <a:buSzPts val="3000"/>
              <a:buFont typeface="Calibri"/>
              <a:buNone/>
              <a:defRPr b="1" sz="3000" cap="none"/>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69" name="Google Shape;69;p18"/>
          <p:cNvSpPr txBox="1"/>
          <p:nvPr>
            <p:ph idx="1" type="body"/>
          </p:nvPr>
        </p:nvSpPr>
        <p:spPr>
          <a:xfrm>
            <a:off x="722313" y="2180035"/>
            <a:ext cx="7772400" cy="1125300"/>
          </a:xfrm>
          <a:prstGeom prst="rect">
            <a:avLst/>
          </a:prstGeom>
          <a:noFill/>
          <a:ln>
            <a:noFill/>
          </a:ln>
        </p:spPr>
        <p:txBody>
          <a:bodyPr anchorCtr="0" anchor="b" bIns="34275" lIns="68575" spcFirstLastPara="1" rIns="68575" wrap="square" tIns="34275"/>
          <a:lstStyle>
            <a:lvl1pPr indent="-228600" lvl="0" marL="457200" rtl="0" algn="l">
              <a:spcBef>
                <a:spcPts val="300"/>
              </a:spcBef>
              <a:spcAft>
                <a:spcPts val="0"/>
              </a:spcAft>
              <a:buClr>
                <a:srgbClr val="888888"/>
              </a:buClr>
              <a:buSzPts val="1500"/>
              <a:buNone/>
              <a:defRPr sz="1500">
                <a:solidFill>
                  <a:srgbClr val="888888"/>
                </a:solidFill>
              </a:defRPr>
            </a:lvl1pPr>
            <a:lvl2pPr indent="-228600" lvl="1" marL="914400" rtl="0" algn="l">
              <a:spcBef>
                <a:spcPts val="300"/>
              </a:spcBef>
              <a:spcAft>
                <a:spcPts val="0"/>
              </a:spcAft>
              <a:buClr>
                <a:srgbClr val="888888"/>
              </a:buClr>
              <a:buSzPts val="1400"/>
              <a:buNone/>
              <a:defRPr sz="1400">
                <a:solidFill>
                  <a:srgbClr val="888888"/>
                </a:solidFill>
              </a:defRPr>
            </a:lvl2pPr>
            <a:lvl3pPr indent="-228600" lvl="2" marL="1371600" rtl="0" algn="l">
              <a:spcBef>
                <a:spcPts val="200"/>
              </a:spcBef>
              <a:spcAft>
                <a:spcPts val="0"/>
              </a:spcAft>
              <a:buClr>
                <a:srgbClr val="888888"/>
              </a:buClr>
              <a:buSzPts val="1200"/>
              <a:buNone/>
              <a:defRPr sz="1200">
                <a:solidFill>
                  <a:srgbClr val="888888"/>
                </a:solidFill>
              </a:defRPr>
            </a:lvl3pPr>
            <a:lvl4pPr indent="-228600" lvl="3" marL="1828800" rtl="0" algn="l">
              <a:spcBef>
                <a:spcPts val="200"/>
              </a:spcBef>
              <a:spcAft>
                <a:spcPts val="0"/>
              </a:spcAft>
              <a:buClr>
                <a:srgbClr val="888888"/>
              </a:buClr>
              <a:buSzPts val="1100"/>
              <a:buNone/>
              <a:defRPr sz="1100">
                <a:solidFill>
                  <a:srgbClr val="888888"/>
                </a:solidFill>
              </a:defRPr>
            </a:lvl4pPr>
            <a:lvl5pPr indent="-228600" lvl="4" marL="2286000" rtl="0" algn="l">
              <a:spcBef>
                <a:spcPts val="200"/>
              </a:spcBef>
              <a:spcAft>
                <a:spcPts val="0"/>
              </a:spcAft>
              <a:buClr>
                <a:srgbClr val="888888"/>
              </a:buClr>
              <a:buSzPts val="1100"/>
              <a:buNone/>
              <a:defRPr sz="1100">
                <a:solidFill>
                  <a:srgbClr val="888888"/>
                </a:solidFill>
              </a:defRPr>
            </a:lvl5pPr>
            <a:lvl6pPr indent="-228600" lvl="5" marL="2743200" rtl="0" algn="l">
              <a:spcBef>
                <a:spcPts val="200"/>
              </a:spcBef>
              <a:spcAft>
                <a:spcPts val="0"/>
              </a:spcAft>
              <a:buClr>
                <a:srgbClr val="888888"/>
              </a:buClr>
              <a:buSzPts val="1100"/>
              <a:buNone/>
              <a:defRPr sz="1100">
                <a:solidFill>
                  <a:srgbClr val="888888"/>
                </a:solidFill>
              </a:defRPr>
            </a:lvl6pPr>
            <a:lvl7pPr indent="-228600" lvl="6" marL="3200400" rtl="0" algn="l">
              <a:spcBef>
                <a:spcPts val="200"/>
              </a:spcBef>
              <a:spcAft>
                <a:spcPts val="0"/>
              </a:spcAft>
              <a:buClr>
                <a:srgbClr val="888888"/>
              </a:buClr>
              <a:buSzPts val="1100"/>
              <a:buNone/>
              <a:defRPr sz="1100">
                <a:solidFill>
                  <a:srgbClr val="888888"/>
                </a:solidFill>
              </a:defRPr>
            </a:lvl7pPr>
            <a:lvl8pPr indent="-228600" lvl="7" marL="3657600" rtl="0" algn="l">
              <a:spcBef>
                <a:spcPts val="200"/>
              </a:spcBef>
              <a:spcAft>
                <a:spcPts val="0"/>
              </a:spcAft>
              <a:buClr>
                <a:srgbClr val="888888"/>
              </a:buClr>
              <a:buSzPts val="1100"/>
              <a:buNone/>
              <a:defRPr sz="1100">
                <a:solidFill>
                  <a:srgbClr val="888888"/>
                </a:solidFill>
              </a:defRPr>
            </a:lvl8pPr>
            <a:lvl9pPr indent="-228600" lvl="8" marL="4114800" rtl="0" algn="l">
              <a:spcBef>
                <a:spcPts val="200"/>
              </a:spcBef>
              <a:spcAft>
                <a:spcPts val="0"/>
              </a:spcAft>
              <a:buClr>
                <a:srgbClr val="888888"/>
              </a:buClr>
              <a:buSzPts val="1100"/>
              <a:buNone/>
              <a:defRPr sz="1100">
                <a:solidFill>
                  <a:srgbClr val="888888"/>
                </a:solidFill>
              </a:defRPr>
            </a:lvl9pPr>
          </a:lstStyle>
          <a:p/>
        </p:txBody>
      </p:sp>
      <p:sp>
        <p:nvSpPr>
          <p:cNvPr id="70" name="Google Shape;70;p18"/>
          <p:cNvSpPr txBox="1"/>
          <p:nvPr>
            <p:ph idx="12" type="sldNum"/>
          </p:nvPr>
        </p:nvSpPr>
        <p:spPr>
          <a:xfrm>
            <a:off x="0" y="4972051"/>
            <a:ext cx="2133600" cy="166200"/>
          </a:xfrm>
          <a:prstGeom prst="rect">
            <a:avLst/>
          </a:prstGeom>
          <a:noFill/>
          <a:ln>
            <a:noFill/>
          </a:ln>
        </p:spPr>
        <p:txBody>
          <a:bodyPr anchorCtr="0" anchor="ctr" bIns="34275" lIns="68575" spcFirstLastPara="1" rIns="68575" wrap="square" tIns="34275">
            <a:noAutofit/>
          </a:bodyPr>
          <a:lstStyle>
            <a:lvl1pPr indent="0" lvl="0" marL="0" rtl="0" algn="l">
              <a:spcBef>
                <a:spcPts val="0"/>
              </a:spcBef>
              <a:buNone/>
              <a:defRPr/>
            </a:lvl1pPr>
            <a:lvl2pPr indent="0" lvl="1" marL="0" rtl="0" algn="l">
              <a:spcBef>
                <a:spcPts val="0"/>
              </a:spcBef>
              <a:buNone/>
              <a:defRPr/>
            </a:lvl2pPr>
            <a:lvl3pPr indent="0" lvl="2" marL="0" rtl="0" algn="l">
              <a:spcBef>
                <a:spcPts val="0"/>
              </a:spcBef>
              <a:buNone/>
              <a:defRPr/>
            </a:lvl3pPr>
            <a:lvl4pPr indent="0" lvl="3" marL="0" rtl="0" algn="l">
              <a:spcBef>
                <a:spcPts val="0"/>
              </a:spcBef>
              <a:buNone/>
              <a:defRPr/>
            </a:lvl4pPr>
            <a:lvl5pPr indent="0" lvl="4" marL="0" rtl="0" algn="l">
              <a:spcBef>
                <a:spcPts val="0"/>
              </a:spcBef>
              <a:buNone/>
              <a:defRPr/>
            </a:lvl5pPr>
            <a:lvl6pPr indent="0" lvl="5" marL="0" rtl="0" algn="l">
              <a:spcBef>
                <a:spcPts val="0"/>
              </a:spcBef>
              <a:buNone/>
              <a:defRPr/>
            </a:lvl6pPr>
            <a:lvl7pPr indent="0" lvl="6" marL="0" rtl="0" algn="l">
              <a:spcBef>
                <a:spcPts val="0"/>
              </a:spcBef>
              <a:buNone/>
              <a:defRPr/>
            </a:lvl7pPr>
            <a:lvl8pPr indent="0" lvl="7" marL="0" rtl="0" algn="l">
              <a:spcBef>
                <a:spcPts val="0"/>
              </a:spcBef>
              <a:buNone/>
              <a:defRPr/>
            </a:lvl8pPr>
            <a:lvl9pPr indent="0" lvl="8" marL="0" rtl="0" algn="l">
              <a:spcBef>
                <a:spcPts val="0"/>
              </a:spcBef>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71" name="Shape 71"/>
        <p:cNvGrpSpPr/>
        <p:nvPr/>
      </p:nvGrpSpPr>
      <p:grpSpPr>
        <a:xfrm>
          <a:off x="0" y="0"/>
          <a:ext cx="0" cy="0"/>
          <a:chOff x="0" y="0"/>
          <a:chExt cx="0" cy="0"/>
        </a:xfrm>
      </p:grpSpPr>
      <p:sp>
        <p:nvSpPr>
          <p:cNvPr id="72" name="Google Shape;72;p19"/>
          <p:cNvSpPr txBox="1"/>
          <p:nvPr>
            <p:ph type="title"/>
          </p:nvPr>
        </p:nvSpPr>
        <p:spPr>
          <a:xfrm>
            <a:off x="457200" y="0"/>
            <a:ext cx="8229600" cy="857400"/>
          </a:xfrm>
          <a:prstGeom prst="rect">
            <a:avLst/>
          </a:prstGeom>
          <a:noFill/>
          <a:ln>
            <a:noFill/>
          </a:ln>
        </p:spPr>
        <p:txBody>
          <a:bodyPr anchorCtr="0" anchor="ctr" bIns="34275" lIns="68575" spcFirstLastPara="1" rIns="68575" wrap="square" tIns="34275"/>
          <a:lstStyle>
            <a:lvl1pPr lvl="0" rtl="0" algn="ctr">
              <a:spcBef>
                <a:spcPts val="0"/>
              </a:spcBef>
              <a:spcAft>
                <a:spcPts val="0"/>
              </a:spcAft>
              <a:buClr>
                <a:schemeClr val="dk2"/>
              </a:buClr>
              <a:buSzPts val="3300"/>
              <a:buFont typeface="Calibri"/>
              <a:buNone/>
              <a:defRPr b="1">
                <a:solidFill>
                  <a:schemeClr val="dk2"/>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73" name="Google Shape;73;p19"/>
          <p:cNvSpPr txBox="1"/>
          <p:nvPr>
            <p:ph idx="1" type="body"/>
          </p:nvPr>
        </p:nvSpPr>
        <p:spPr>
          <a:xfrm>
            <a:off x="457200" y="1200151"/>
            <a:ext cx="4038600" cy="3394500"/>
          </a:xfrm>
          <a:prstGeom prst="rect">
            <a:avLst/>
          </a:prstGeom>
          <a:noFill/>
          <a:ln>
            <a:noFill/>
          </a:ln>
        </p:spPr>
        <p:txBody>
          <a:bodyPr anchorCtr="0" anchor="t" bIns="34275" lIns="68575" spcFirstLastPara="1" rIns="68575" wrap="square" tIns="34275"/>
          <a:lstStyle>
            <a:lvl1pPr indent="-361950" lvl="0" marL="457200" rtl="0" algn="l">
              <a:spcBef>
                <a:spcPts val="400"/>
              </a:spcBef>
              <a:spcAft>
                <a:spcPts val="0"/>
              </a:spcAft>
              <a:buClr>
                <a:schemeClr val="dk1"/>
              </a:buClr>
              <a:buSzPts val="2100"/>
              <a:buChar char="•"/>
              <a:defRPr sz="2100"/>
            </a:lvl1pPr>
            <a:lvl2pPr indent="-342900" lvl="1" marL="914400" rtl="0" algn="l">
              <a:spcBef>
                <a:spcPts val="400"/>
              </a:spcBef>
              <a:spcAft>
                <a:spcPts val="0"/>
              </a:spcAft>
              <a:buClr>
                <a:schemeClr val="dk1"/>
              </a:buClr>
              <a:buSzPts val="1800"/>
              <a:buChar char="–"/>
              <a:defRPr sz="1800"/>
            </a:lvl2pPr>
            <a:lvl3pPr indent="-323850" lvl="2" marL="1371600" rtl="0" algn="l">
              <a:spcBef>
                <a:spcPts val="300"/>
              </a:spcBef>
              <a:spcAft>
                <a:spcPts val="0"/>
              </a:spcAft>
              <a:buClr>
                <a:schemeClr val="dk1"/>
              </a:buClr>
              <a:buSzPts val="1500"/>
              <a:buChar char="•"/>
              <a:defRPr sz="1500"/>
            </a:lvl3pPr>
            <a:lvl4pPr indent="-317500" lvl="3" marL="1828800" rtl="0" algn="l">
              <a:spcBef>
                <a:spcPts val="300"/>
              </a:spcBef>
              <a:spcAft>
                <a:spcPts val="0"/>
              </a:spcAft>
              <a:buClr>
                <a:schemeClr val="dk1"/>
              </a:buClr>
              <a:buSzPts val="1400"/>
              <a:buChar char="–"/>
              <a:defRPr sz="1400"/>
            </a:lvl4pPr>
            <a:lvl5pPr indent="-317500" lvl="4" marL="2286000" rtl="0" algn="l">
              <a:spcBef>
                <a:spcPts val="300"/>
              </a:spcBef>
              <a:spcAft>
                <a:spcPts val="0"/>
              </a:spcAft>
              <a:buClr>
                <a:schemeClr val="dk1"/>
              </a:buClr>
              <a:buSzPts val="1400"/>
              <a:buChar char="»"/>
              <a:defRPr sz="1400"/>
            </a:lvl5pPr>
            <a:lvl6pPr indent="-317500" lvl="5" marL="2743200" rtl="0" algn="l">
              <a:spcBef>
                <a:spcPts val="300"/>
              </a:spcBef>
              <a:spcAft>
                <a:spcPts val="0"/>
              </a:spcAft>
              <a:buClr>
                <a:schemeClr val="dk1"/>
              </a:buClr>
              <a:buSzPts val="1400"/>
              <a:buChar char="•"/>
              <a:defRPr sz="1400"/>
            </a:lvl6pPr>
            <a:lvl7pPr indent="-317500" lvl="6" marL="3200400" rtl="0" algn="l">
              <a:spcBef>
                <a:spcPts val="300"/>
              </a:spcBef>
              <a:spcAft>
                <a:spcPts val="0"/>
              </a:spcAft>
              <a:buClr>
                <a:schemeClr val="dk1"/>
              </a:buClr>
              <a:buSzPts val="1400"/>
              <a:buChar char="•"/>
              <a:defRPr sz="1400"/>
            </a:lvl7pPr>
            <a:lvl8pPr indent="-317500" lvl="7" marL="3657600" rtl="0" algn="l">
              <a:spcBef>
                <a:spcPts val="300"/>
              </a:spcBef>
              <a:spcAft>
                <a:spcPts val="0"/>
              </a:spcAft>
              <a:buClr>
                <a:schemeClr val="dk1"/>
              </a:buClr>
              <a:buSzPts val="1400"/>
              <a:buChar char="•"/>
              <a:defRPr sz="1400"/>
            </a:lvl8pPr>
            <a:lvl9pPr indent="-317500" lvl="8" marL="4114800" rtl="0" algn="l">
              <a:spcBef>
                <a:spcPts val="300"/>
              </a:spcBef>
              <a:spcAft>
                <a:spcPts val="0"/>
              </a:spcAft>
              <a:buClr>
                <a:schemeClr val="dk1"/>
              </a:buClr>
              <a:buSzPts val="1400"/>
              <a:buChar char="•"/>
              <a:defRPr sz="1400"/>
            </a:lvl9pPr>
          </a:lstStyle>
          <a:p/>
        </p:txBody>
      </p:sp>
      <p:sp>
        <p:nvSpPr>
          <p:cNvPr id="74" name="Google Shape;74;p19"/>
          <p:cNvSpPr txBox="1"/>
          <p:nvPr>
            <p:ph idx="2" type="body"/>
          </p:nvPr>
        </p:nvSpPr>
        <p:spPr>
          <a:xfrm>
            <a:off x="4648200" y="1200151"/>
            <a:ext cx="4038600" cy="3394500"/>
          </a:xfrm>
          <a:prstGeom prst="rect">
            <a:avLst/>
          </a:prstGeom>
          <a:noFill/>
          <a:ln>
            <a:noFill/>
          </a:ln>
        </p:spPr>
        <p:txBody>
          <a:bodyPr anchorCtr="0" anchor="t" bIns="34275" lIns="68575" spcFirstLastPara="1" rIns="68575" wrap="square" tIns="34275"/>
          <a:lstStyle>
            <a:lvl1pPr indent="-361950" lvl="0" marL="457200" rtl="0" algn="l">
              <a:spcBef>
                <a:spcPts val="400"/>
              </a:spcBef>
              <a:spcAft>
                <a:spcPts val="0"/>
              </a:spcAft>
              <a:buClr>
                <a:schemeClr val="dk1"/>
              </a:buClr>
              <a:buSzPts val="2100"/>
              <a:buChar char="•"/>
              <a:defRPr sz="2100"/>
            </a:lvl1pPr>
            <a:lvl2pPr indent="-342900" lvl="1" marL="914400" rtl="0" algn="l">
              <a:spcBef>
                <a:spcPts val="400"/>
              </a:spcBef>
              <a:spcAft>
                <a:spcPts val="0"/>
              </a:spcAft>
              <a:buClr>
                <a:schemeClr val="dk1"/>
              </a:buClr>
              <a:buSzPts val="1800"/>
              <a:buChar char="–"/>
              <a:defRPr sz="1800"/>
            </a:lvl2pPr>
            <a:lvl3pPr indent="-323850" lvl="2" marL="1371600" rtl="0" algn="l">
              <a:spcBef>
                <a:spcPts val="300"/>
              </a:spcBef>
              <a:spcAft>
                <a:spcPts val="0"/>
              </a:spcAft>
              <a:buClr>
                <a:schemeClr val="dk1"/>
              </a:buClr>
              <a:buSzPts val="1500"/>
              <a:buChar char="•"/>
              <a:defRPr sz="1500"/>
            </a:lvl3pPr>
            <a:lvl4pPr indent="-317500" lvl="3" marL="1828800" rtl="0" algn="l">
              <a:spcBef>
                <a:spcPts val="300"/>
              </a:spcBef>
              <a:spcAft>
                <a:spcPts val="0"/>
              </a:spcAft>
              <a:buClr>
                <a:schemeClr val="dk1"/>
              </a:buClr>
              <a:buSzPts val="1400"/>
              <a:buChar char="–"/>
              <a:defRPr sz="1400"/>
            </a:lvl4pPr>
            <a:lvl5pPr indent="-317500" lvl="4" marL="2286000" rtl="0" algn="l">
              <a:spcBef>
                <a:spcPts val="300"/>
              </a:spcBef>
              <a:spcAft>
                <a:spcPts val="0"/>
              </a:spcAft>
              <a:buClr>
                <a:schemeClr val="dk1"/>
              </a:buClr>
              <a:buSzPts val="1400"/>
              <a:buChar char="»"/>
              <a:defRPr sz="1400"/>
            </a:lvl5pPr>
            <a:lvl6pPr indent="-317500" lvl="5" marL="2743200" rtl="0" algn="l">
              <a:spcBef>
                <a:spcPts val="300"/>
              </a:spcBef>
              <a:spcAft>
                <a:spcPts val="0"/>
              </a:spcAft>
              <a:buClr>
                <a:schemeClr val="dk1"/>
              </a:buClr>
              <a:buSzPts val="1400"/>
              <a:buChar char="•"/>
              <a:defRPr sz="1400"/>
            </a:lvl6pPr>
            <a:lvl7pPr indent="-317500" lvl="6" marL="3200400" rtl="0" algn="l">
              <a:spcBef>
                <a:spcPts val="300"/>
              </a:spcBef>
              <a:spcAft>
                <a:spcPts val="0"/>
              </a:spcAft>
              <a:buClr>
                <a:schemeClr val="dk1"/>
              </a:buClr>
              <a:buSzPts val="1400"/>
              <a:buChar char="•"/>
              <a:defRPr sz="1400"/>
            </a:lvl7pPr>
            <a:lvl8pPr indent="-317500" lvl="7" marL="3657600" rtl="0" algn="l">
              <a:spcBef>
                <a:spcPts val="300"/>
              </a:spcBef>
              <a:spcAft>
                <a:spcPts val="0"/>
              </a:spcAft>
              <a:buClr>
                <a:schemeClr val="dk1"/>
              </a:buClr>
              <a:buSzPts val="1400"/>
              <a:buChar char="•"/>
              <a:defRPr sz="1400"/>
            </a:lvl8pPr>
            <a:lvl9pPr indent="-317500" lvl="8" marL="4114800" rtl="0" algn="l">
              <a:spcBef>
                <a:spcPts val="300"/>
              </a:spcBef>
              <a:spcAft>
                <a:spcPts val="0"/>
              </a:spcAft>
              <a:buClr>
                <a:schemeClr val="dk1"/>
              </a:buClr>
              <a:buSzPts val="1400"/>
              <a:buChar char="•"/>
              <a:defRPr sz="1400"/>
            </a:lvl9pPr>
          </a:lstStyle>
          <a:p/>
        </p:txBody>
      </p:sp>
      <p:sp>
        <p:nvSpPr>
          <p:cNvPr id="75" name="Google Shape;75;p19"/>
          <p:cNvSpPr txBox="1"/>
          <p:nvPr>
            <p:ph idx="12" type="sldNum"/>
          </p:nvPr>
        </p:nvSpPr>
        <p:spPr>
          <a:xfrm>
            <a:off x="0" y="4972051"/>
            <a:ext cx="2133600" cy="166200"/>
          </a:xfrm>
          <a:prstGeom prst="rect">
            <a:avLst/>
          </a:prstGeom>
          <a:noFill/>
          <a:ln>
            <a:noFill/>
          </a:ln>
        </p:spPr>
        <p:txBody>
          <a:bodyPr anchorCtr="0" anchor="ctr" bIns="34275" lIns="68575" spcFirstLastPara="1" rIns="68575" wrap="square" tIns="34275">
            <a:noAutofit/>
          </a:bodyPr>
          <a:lstStyle>
            <a:lvl1pPr indent="0" lvl="0" marL="0" rtl="0" algn="l">
              <a:spcBef>
                <a:spcPts val="0"/>
              </a:spcBef>
              <a:buNone/>
              <a:defRPr/>
            </a:lvl1pPr>
            <a:lvl2pPr indent="0" lvl="1" marL="0" rtl="0" algn="l">
              <a:spcBef>
                <a:spcPts val="0"/>
              </a:spcBef>
              <a:buNone/>
              <a:defRPr/>
            </a:lvl2pPr>
            <a:lvl3pPr indent="0" lvl="2" marL="0" rtl="0" algn="l">
              <a:spcBef>
                <a:spcPts val="0"/>
              </a:spcBef>
              <a:buNone/>
              <a:defRPr/>
            </a:lvl3pPr>
            <a:lvl4pPr indent="0" lvl="3" marL="0" rtl="0" algn="l">
              <a:spcBef>
                <a:spcPts val="0"/>
              </a:spcBef>
              <a:buNone/>
              <a:defRPr/>
            </a:lvl4pPr>
            <a:lvl5pPr indent="0" lvl="4" marL="0" rtl="0" algn="l">
              <a:spcBef>
                <a:spcPts val="0"/>
              </a:spcBef>
              <a:buNone/>
              <a:defRPr/>
            </a:lvl5pPr>
            <a:lvl6pPr indent="0" lvl="5" marL="0" rtl="0" algn="l">
              <a:spcBef>
                <a:spcPts val="0"/>
              </a:spcBef>
              <a:buNone/>
              <a:defRPr/>
            </a:lvl6pPr>
            <a:lvl7pPr indent="0" lvl="6" marL="0" rtl="0" algn="l">
              <a:spcBef>
                <a:spcPts val="0"/>
              </a:spcBef>
              <a:buNone/>
              <a:defRPr/>
            </a:lvl7pPr>
            <a:lvl8pPr indent="0" lvl="7" marL="0" rtl="0" algn="l">
              <a:spcBef>
                <a:spcPts val="0"/>
              </a:spcBef>
              <a:buNone/>
              <a:defRPr/>
            </a:lvl8pPr>
            <a:lvl9pPr indent="0" lvl="8" marL="0" rtl="0" algn="l">
              <a:spcBef>
                <a:spcPts val="0"/>
              </a:spcBef>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mp; Bullets" type="tx">
  <p:cSld name="TITLE_AND_BODY">
    <p:spTree>
      <p:nvGrpSpPr>
        <p:cNvPr id="76" name="Shape 76"/>
        <p:cNvGrpSpPr/>
        <p:nvPr/>
      </p:nvGrpSpPr>
      <p:grpSpPr>
        <a:xfrm>
          <a:off x="0" y="0"/>
          <a:ext cx="0" cy="0"/>
          <a:chOff x="0" y="0"/>
          <a:chExt cx="0" cy="0"/>
        </a:xfrm>
      </p:grpSpPr>
      <p:sp>
        <p:nvSpPr>
          <p:cNvPr id="77" name="Google Shape;77;p20"/>
          <p:cNvSpPr txBox="1"/>
          <p:nvPr>
            <p:ph type="title"/>
          </p:nvPr>
        </p:nvSpPr>
        <p:spPr>
          <a:xfrm>
            <a:off x="457200" y="0"/>
            <a:ext cx="8229600" cy="857400"/>
          </a:xfrm>
          <a:prstGeom prst="rect">
            <a:avLst/>
          </a:prstGeom>
          <a:noFill/>
          <a:ln>
            <a:noFill/>
          </a:ln>
        </p:spPr>
        <p:txBody>
          <a:bodyPr anchorCtr="0" anchor="ctr" bIns="34275" lIns="68575" spcFirstLastPara="1" rIns="68575" wrap="square" tIns="34275"/>
          <a:lstStyle>
            <a:lvl1pPr lvl="0" rtl="0" algn="ctr">
              <a:spcBef>
                <a:spcPts val="0"/>
              </a:spcBef>
              <a:spcAft>
                <a:spcPts val="0"/>
              </a:spcAft>
              <a:buClr>
                <a:schemeClr val="dk2"/>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78" name="Google Shape;78;p20"/>
          <p:cNvSpPr txBox="1"/>
          <p:nvPr>
            <p:ph idx="1" type="body"/>
          </p:nvPr>
        </p:nvSpPr>
        <p:spPr>
          <a:xfrm>
            <a:off x="457200" y="1200151"/>
            <a:ext cx="8229600" cy="3394500"/>
          </a:xfrm>
          <a:prstGeom prst="rect">
            <a:avLst/>
          </a:prstGeom>
          <a:noFill/>
          <a:ln>
            <a:noFill/>
          </a:ln>
        </p:spPr>
        <p:txBody>
          <a:bodyPr anchorCtr="0" anchor="t" bIns="34275" lIns="68575" spcFirstLastPara="1" rIns="68575" wrap="square" tIns="34275"/>
          <a:lstStyle>
            <a:lvl1pPr indent="-317500" lvl="0" marL="457200" rtl="0" algn="l">
              <a:spcBef>
                <a:spcPts val="300"/>
              </a:spcBef>
              <a:spcAft>
                <a:spcPts val="0"/>
              </a:spcAft>
              <a:buClr>
                <a:schemeClr val="dk1"/>
              </a:buClr>
              <a:buSzPts val="1400"/>
              <a:buChar char="•"/>
              <a:defRPr/>
            </a:lvl1pPr>
            <a:lvl2pPr indent="-317500" lvl="1" marL="914400" rtl="0" algn="l">
              <a:spcBef>
                <a:spcPts val="300"/>
              </a:spcBef>
              <a:spcAft>
                <a:spcPts val="0"/>
              </a:spcAft>
              <a:buClr>
                <a:schemeClr val="dk1"/>
              </a:buClr>
              <a:buSzPts val="1400"/>
              <a:buChar char="–"/>
              <a:defRPr/>
            </a:lvl2pPr>
            <a:lvl3pPr indent="-317500" lvl="2" marL="1371600" rtl="0" algn="l">
              <a:spcBef>
                <a:spcPts val="300"/>
              </a:spcBef>
              <a:spcAft>
                <a:spcPts val="0"/>
              </a:spcAft>
              <a:buClr>
                <a:schemeClr val="dk1"/>
              </a:buClr>
              <a:buSzPts val="1400"/>
              <a:buChar char="•"/>
              <a:defRPr/>
            </a:lvl3pPr>
            <a:lvl4pPr indent="-317500" lvl="3" marL="1828800" rtl="0" algn="l">
              <a:spcBef>
                <a:spcPts val="300"/>
              </a:spcBef>
              <a:spcAft>
                <a:spcPts val="0"/>
              </a:spcAft>
              <a:buClr>
                <a:schemeClr val="dk1"/>
              </a:buClr>
              <a:buSzPts val="1400"/>
              <a:buChar char="–"/>
              <a:defRPr/>
            </a:lvl4pPr>
            <a:lvl5pPr indent="-317500" lvl="4" marL="2286000" rtl="0" algn="l">
              <a:spcBef>
                <a:spcPts val="300"/>
              </a:spcBef>
              <a:spcAft>
                <a:spcPts val="0"/>
              </a:spcAft>
              <a:buClr>
                <a:schemeClr val="dk1"/>
              </a:buClr>
              <a:buSzPts val="1400"/>
              <a:buChar char="»"/>
              <a:defRPr/>
            </a:lvl5pPr>
            <a:lvl6pPr indent="-317500" lvl="5" marL="2743200" rtl="0" algn="l">
              <a:spcBef>
                <a:spcPts val="300"/>
              </a:spcBef>
              <a:spcAft>
                <a:spcPts val="0"/>
              </a:spcAft>
              <a:buClr>
                <a:schemeClr val="dk1"/>
              </a:buClr>
              <a:buSzPts val="1400"/>
              <a:buChar char="•"/>
              <a:defRPr/>
            </a:lvl6pPr>
            <a:lvl7pPr indent="-317500" lvl="6" marL="3200400" rtl="0" algn="l">
              <a:spcBef>
                <a:spcPts val="300"/>
              </a:spcBef>
              <a:spcAft>
                <a:spcPts val="0"/>
              </a:spcAft>
              <a:buClr>
                <a:schemeClr val="dk1"/>
              </a:buClr>
              <a:buSzPts val="1400"/>
              <a:buChar char="•"/>
              <a:defRPr/>
            </a:lvl7pPr>
            <a:lvl8pPr indent="-317500" lvl="7" marL="3657600" rtl="0" algn="l">
              <a:spcBef>
                <a:spcPts val="300"/>
              </a:spcBef>
              <a:spcAft>
                <a:spcPts val="0"/>
              </a:spcAft>
              <a:buClr>
                <a:schemeClr val="dk1"/>
              </a:buClr>
              <a:buSzPts val="1400"/>
              <a:buChar char="•"/>
              <a:defRPr/>
            </a:lvl8pPr>
            <a:lvl9pPr indent="-317500" lvl="8" marL="4114800" rtl="0" algn="l">
              <a:spcBef>
                <a:spcPts val="300"/>
              </a:spcBef>
              <a:spcAft>
                <a:spcPts val="0"/>
              </a:spcAft>
              <a:buClr>
                <a:schemeClr val="dk1"/>
              </a:buClr>
              <a:buSzPts val="1400"/>
              <a:buChar char="•"/>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457200" y="0"/>
            <a:ext cx="8229600" cy="857400"/>
          </a:xfrm>
          <a:prstGeom prst="rect">
            <a:avLst/>
          </a:prstGeom>
          <a:noFill/>
          <a:ln>
            <a:noFill/>
          </a:ln>
        </p:spPr>
        <p:txBody>
          <a:bodyPr anchorCtr="0" anchor="ctr" bIns="34275" lIns="68575" spcFirstLastPara="1" rIns="68575" wrap="square" tIns="34275"/>
          <a:lstStyle>
            <a:lvl1pPr lvl="0" marR="0" rtl="0" algn="ctr">
              <a:spcBef>
                <a:spcPts val="0"/>
              </a:spcBef>
              <a:spcAft>
                <a:spcPts val="0"/>
              </a:spcAft>
              <a:buClr>
                <a:schemeClr val="dk2"/>
              </a:buClr>
              <a:buSzPts val="3300"/>
              <a:buFont typeface="Calibri"/>
              <a:buNone/>
              <a:defRPr b="0" i="0" sz="3300" u="none" cap="none" strike="noStrike">
                <a:solidFill>
                  <a:schemeClr val="dk2"/>
                </a:solidFill>
                <a:latin typeface="Calibri"/>
                <a:ea typeface="Calibri"/>
                <a:cs typeface="Calibri"/>
                <a:sym typeface="Calibri"/>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52" name="Google Shape;52;p13"/>
          <p:cNvSpPr txBox="1"/>
          <p:nvPr>
            <p:ph idx="1" type="body"/>
          </p:nvPr>
        </p:nvSpPr>
        <p:spPr>
          <a:xfrm>
            <a:off x="457200" y="1200151"/>
            <a:ext cx="8229600" cy="3394500"/>
          </a:xfrm>
          <a:prstGeom prst="rect">
            <a:avLst/>
          </a:prstGeom>
          <a:noFill/>
          <a:ln>
            <a:noFill/>
          </a:ln>
        </p:spPr>
        <p:txBody>
          <a:bodyPr anchorCtr="0" anchor="t" bIns="34275" lIns="68575" spcFirstLastPara="1" rIns="68575" wrap="square" tIns="34275"/>
          <a:lstStyle>
            <a:lvl1pPr indent="-381000" lvl="0" marL="457200" marR="0" rtl="0" algn="l">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1pPr>
            <a:lvl2pPr indent="-361950" lvl="1" marL="914400" marR="0" rtl="0" algn="l">
              <a:spcBef>
                <a:spcPts val="4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2pPr>
            <a:lvl3pPr indent="-342900" lvl="2" marL="1371600" marR="0" rtl="0" algn="l">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3pPr>
            <a:lvl4pPr indent="-323850" lvl="3" marL="18288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4pPr>
            <a:lvl5pPr indent="-323850" lvl="4" marL="22860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5pPr>
            <a:lvl6pPr indent="-323850" lvl="5" marL="27432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53" name="Google Shape;53;p13"/>
          <p:cNvSpPr txBox="1"/>
          <p:nvPr>
            <p:ph idx="12" type="sldNum"/>
          </p:nvPr>
        </p:nvSpPr>
        <p:spPr>
          <a:xfrm>
            <a:off x="0" y="4972051"/>
            <a:ext cx="2133600" cy="166200"/>
          </a:xfrm>
          <a:prstGeom prst="rect">
            <a:avLst/>
          </a:prstGeom>
          <a:noFill/>
          <a:ln>
            <a:noFill/>
          </a:ln>
        </p:spPr>
        <p:txBody>
          <a:bodyPr anchorCtr="0" anchor="ctr" bIns="34275" lIns="68575" spcFirstLastPara="1" rIns="68575" wrap="square" tIns="34275">
            <a:noAutofit/>
          </a:bodyPr>
          <a:lstStyle>
            <a:lvl1pPr indent="0" lvl="0" marL="0" marR="0" rtl="0" algn="l">
              <a:spcBef>
                <a:spcPts val="0"/>
              </a:spcBef>
              <a:buNone/>
              <a:defRPr b="0" i="0" sz="900" u="none" cap="none" strike="noStrike">
                <a:solidFill>
                  <a:srgbClr val="888888"/>
                </a:solidFill>
                <a:latin typeface="Calibri"/>
                <a:ea typeface="Calibri"/>
                <a:cs typeface="Calibri"/>
                <a:sym typeface="Calibri"/>
              </a:defRPr>
            </a:lvl1pPr>
            <a:lvl2pPr indent="0" lvl="1" marL="0" marR="0" rtl="0" algn="l">
              <a:spcBef>
                <a:spcPts val="0"/>
              </a:spcBef>
              <a:buNone/>
              <a:defRPr b="0" i="0" sz="900" u="none" cap="none" strike="noStrike">
                <a:solidFill>
                  <a:srgbClr val="888888"/>
                </a:solidFill>
                <a:latin typeface="Calibri"/>
                <a:ea typeface="Calibri"/>
                <a:cs typeface="Calibri"/>
                <a:sym typeface="Calibri"/>
              </a:defRPr>
            </a:lvl2pPr>
            <a:lvl3pPr indent="0" lvl="2" marL="0" marR="0" rtl="0" algn="l">
              <a:spcBef>
                <a:spcPts val="0"/>
              </a:spcBef>
              <a:buNone/>
              <a:defRPr b="0" i="0" sz="900" u="none" cap="none" strike="noStrike">
                <a:solidFill>
                  <a:srgbClr val="888888"/>
                </a:solidFill>
                <a:latin typeface="Calibri"/>
                <a:ea typeface="Calibri"/>
                <a:cs typeface="Calibri"/>
                <a:sym typeface="Calibri"/>
              </a:defRPr>
            </a:lvl3pPr>
            <a:lvl4pPr indent="0" lvl="3" marL="0" marR="0" rtl="0" algn="l">
              <a:spcBef>
                <a:spcPts val="0"/>
              </a:spcBef>
              <a:buNone/>
              <a:defRPr b="0" i="0" sz="900" u="none" cap="none" strike="noStrike">
                <a:solidFill>
                  <a:srgbClr val="888888"/>
                </a:solidFill>
                <a:latin typeface="Calibri"/>
                <a:ea typeface="Calibri"/>
                <a:cs typeface="Calibri"/>
                <a:sym typeface="Calibri"/>
              </a:defRPr>
            </a:lvl4pPr>
            <a:lvl5pPr indent="0" lvl="4" marL="0" marR="0" rtl="0" algn="l">
              <a:spcBef>
                <a:spcPts val="0"/>
              </a:spcBef>
              <a:buNone/>
              <a:defRPr b="0" i="0" sz="900" u="none" cap="none" strike="noStrike">
                <a:solidFill>
                  <a:srgbClr val="888888"/>
                </a:solidFill>
                <a:latin typeface="Calibri"/>
                <a:ea typeface="Calibri"/>
                <a:cs typeface="Calibri"/>
                <a:sym typeface="Calibri"/>
              </a:defRPr>
            </a:lvl5pPr>
            <a:lvl6pPr indent="0" lvl="5" marL="0" marR="0" rtl="0" algn="l">
              <a:spcBef>
                <a:spcPts val="0"/>
              </a:spcBef>
              <a:buNone/>
              <a:defRPr b="0" i="0" sz="900" u="none" cap="none" strike="noStrike">
                <a:solidFill>
                  <a:srgbClr val="888888"/>
                </a:solidFill>
                <a:latin typeface="Calibri"/>
                <a:ea typeface="Calibri"/>
                <a:cs typeface="Calibri"/>
                <a:sym typeface="Calibri"/>
              </a:defRPr>
            </a:lvl6pPr>
            <a:lvl7pPr indent="0" lvl="6" marL="0" marR="0" rtl="0" algn="l">
              <a:spcBef>
                <a:spcPts val="0"/>
              </a:spcBef>
              <a:buNone/>
              <a:defRPr b="0" i="0" sz="900" u="none" cap="none" strike="noStrike">
                <a:solidFill>
                  <a:srgbClr val="888888"/>
                </a:solidFill>
                <a:latin typeface="Calibri"/>
                <a:ea typeface="Calibri"/>
                <a:cs typeface="Calibri"/>
                <a:sym typeface="Calibri"/>
              </a:defRPr>
            </a:lvl7pPr>
            <a:lvl8pPr indent="0" lvl="7" marL="0" marR="0" rtl="0" algn="l">
              <a:spcBef>
                <a:spcPts val="0"/>
              </a:spcBef>
              <a:buNone/>
              <a:defRPr b="0" i="0" sz="900" u="none" cap="none" strike="noStrike">
                <a:solidFill>
                  <a:srgbClr val="888888"/>
                </a:solidFill>
                <a:latin typeface="Calibri"/>
                <a:ea typeface="Calibri"/>
                <a:cs typeface="Calibri"/>
                <a:sym typeface="Calibri"/>
              </a:defRPr>
            </a:lvl8pPr>
            <a:lvl9pPr indent="0" lvl="8" marL="0" marR="0" rtl="0" algn="l">
              <a:spcBef>
                <a:spcPts val="0"/>
              </a:spcBef>
              <a:buNone/>
              <a:defRPr b="0" i="0" sz="900" u="none" cap="none" strike="noStrike">
                <a:solidFill>
                  <a:srgbClr val="888888"/>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2.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2.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image" Target="../media/image4.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2.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18.png"/><Relationship Id="rId4" Type="http://schemas.openxmlformats.org/officeDocument/2006/relationships/hyperlink" Target="http://www.nature.com/articles/sdata201618"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image" Target="../media/image9.png"/><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 Id="rId3" Type="http://schemas.openxmlformats.org/officeDocument/2006/relationships/hyperlink" Target="https://fairsharing.org/standards/?q=&amp;selected_facets=type_exact:identifier%20schema" TargetMode="External"/><Relationship Id="rId4" Type="http://schemas.openxmlformats.org/officeDocument/2006/relationships/image" Target="../media/image7.png"/><Relationship Id="rId5"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 Id="rId3" Type="http://schemas.openxmlformats.org/officeDocument/2006/relationships/image" Target="../media/image30.png"/><Relationship Id="rId4" Type="http://schemas.openxmlformats.org/officeDocument/2006/relationships/hyperlink" Target="http://fairmetrics.org"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 Id="rId3" Type="http://schemas.openxmlformats.org/officeDocument/2006/relationships/image" Target="../media/image23.png"/><Relationship Id="rId4" Type="http://schemas.openxmlformats.org/officeDocument/2006/relationships/image" Target="../media/image2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 Id="rId3" Type="http://schemas.openxmlformats.org/officeDocument/2006/relationships/image" Target="../media/image2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1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2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14.png"/><Relationship Id="rId4" Type="http://schemas.openxmlformats.org/officeDocument/2006/relationships/image" Target="../media/image6.png"/><Relationship Id="rId5" Type="http://schemas.openxmlformats.org/officeDocument/2006/relationships/image" Target="../media/image1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25.png"/><Relationship Id="rId4" Type="http://schemas.openxmlformats.org/officeDocument/2006/relationships/image" Target="../media/image3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4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2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3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3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35.png"/><Relationship Id="rId4" Type="http://schemas.openxmlformats.org/officeDocument/2006/relationships/image" Target="../media/image38.png"/><Relationship Id="rId5" Type="http://schemas.openxmlformats.org/officeDocument/2006/relationships/image" Target="../media/image40.png"/><Relationship Id="rId6" Type="http://schemas.openxmlformats.org/officeDocument/2006/relationships/image" Target="../media/image4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36.png"/><Relationship Id="rId4" Type="http://schemas.openxmlformats.org/officeDocument/2006/relationships/image" Target="../media/image37.png"/><Relationship Id="rId5" Type="http://schemas.openxmlformats.org/officeDocument/2006/relationships/image" Target="../media/image34.png"/><Relationship Id="rId6" Type="http://schemas.openxmlformats.org/officeDocument/2006/relationships/image" Target="../media/image4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39.png"/><Relationship Id="rId4" Type="http://schemas.openxmlformats.org/officeDocument/2006/relationships/image" Target="../media/image4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46.png"/><Relationship Id="rId4" Type="http://schemas.openxmlformats.org/officeDocument/2006/relationships/image" Target="../media/image4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45.png"/><Relationship Id="rId4" Type="http://schemas.openxmlformats.org/officeDocument/2006/relationships/image" Target="../media/image44.png"/><Relationship Id="rId5" Type="http://schemas.openxmlformats.org/officeDocument/2006/relationships/hyperlink" Target="http://smart-api.info/" TargetMode="External"/><Relationship Id="rId6" Type="http://schemas.openxmlformats.org/officeDocument/2006/relationships/hyperlink" Target="http://smart-api.info/"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hyperlink" Target="https://www.go-fair.org/" TargetMode="External"/><Relationship Id="rId4" Type="http://schemas.openxmlformats.org/officeDocument/2006/relationships/hyperlink" Target="http://fairsharing.org" TargetMode="External"/><Relationship Id="rId5" Type="http://schemas.openxmlformats.org/officeDocument/2006/relationships/hyperlink" Target="http://fairmetrics.org"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5.png"/><Relationship Id="rId4" Type="http://schemas.openxmlformats.org/officeDocument/2006/relationships/image" Target="../media/image10.png"/><Relationship Id="rId5" Type="http://schemas.openxmlformats.org/officeDocument/2006/relationships/image" Target="../media/image3.gi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1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 name="Shape 82"/>
        <p:cNvGrpSpPr/>
        <p:nvPr/>
      </p:nvGrpSpPr>
      <p:grpSpPr>
        <a:xfrm>
          <a:off x="0" y="0"/>
          <a:ext cx="0" cy="0"/>
          <a:chOff x="0" y="0"/>
          <a:chExt cx="0" cy="0"/>
        </a:xfrm>
      </p:grpSpPr>
      <p:sp>
        <p:nvSpPr>
          <p:cNvPr id="83" name="Google Shape;83;p21"/>
          <p:cNvSpPr txBox="1"/>
          <p:nvPr>
            <p:ph type="ctrTitle"/>
          </p:nvPr>
        </p:nvSpPr>
        <p:spPr>
          <a:xfrm>
            <a:off x="311700" y="732050"/>
            <a:ext cx="8520600" cy="79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3600">
                <a:solidFill>
                  <a:srgbClr val="1C4587"/>
                </a:solidFill>
              </a:rPr>
              <a:t>Building &amp; Mining Knowledge Graphs</a:t>
            </a:r>
            <a:endParaRPr b="1" sz="3600"/>
          </a:p>
        </p:txBody>
      </p:sp>
      <p:sp>
        <p:nvSpPr>
          <p:cNvPr id="84" name="Google Shape;84;p21"/>
          <p:cNvSpPr txBox="1"/>
          <p:nvPr>
            <p:ph idx="1" type="subTitle"/>
          </p:nvPr>
        </p:nvSpPr>
        <p:spPr>
          <a:xfrm>
            <a:off x="311700" y="3198588"/>
            <a:ext cx="8520600" cy="531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2400"/>
              <a:t>Michel Dumontier</a:t>
            </a:r>
            <a:r>
              <a:rPr lang="en" sz="2400"/>
              <a:t> and Kody Moodley</a:t>
            </a:r>
            <a:endParaRPr sz="2400"/>
          </a:p>
        </p:txBody>
      </p:sp>
      <p:sp>
        <p:nvSpPr>
          <p:cNvPr id="85" name="Google Shape;85;p21"/>
          <p:cNvSpPr txBox="1"/>
          <p:nvPr/>
        </p:nvSpPr>
        <p:spPr>
          <a:xfrm>
            <a:off x="3718950" y="1524650"/>
            <a:ext cx="1706100" cy="49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a:t>
            </a:r>
            <a:r>
              <a:rPr lang="en" sz="2400"/>
              <a:t>KEN4256)</a:t>
            </a:r>
            <a:endParaRPr sz="2400"/>
          </a:p>
        </p:txBody>
      </p:sp>
      <p:pic>
        <p:nvPicPr>
          <p:cNvPr id="86" name="Google Shape;86;p21"/>
          <p:cNvPicPr preferRelativeResize="0"/>
          <p:nvPr/>
        </p:nvPicPr>
        <p:blipFill>
          <a:blip r:embed="rId3">
            <a:alphaModFix/>
          </a:blip>
          <a:stretch>
            <a:fillRect/>
          </a:stretch>
        </p:blipFill>
        <p:spPr>
          <a:xfrm>
            <a:off x="140000" y="4152875"/>
            <a:ext cx="2631759" cy="850750"/>
          </a:xfrm>
          <a:prstGeom prst="rect">
            <a:avLst/>
          </a:prstGeom>
          <a:noFill/>
          <a:ln>
            <a:noFill/>
          </a:ln>
        </p:spPr>
      </p:pic>
      <p:sp>
        <p:nvSpPr>
          <p:cNvPr id="87" name="Google Shape;87;p21"/>
          <p:cNvSpPr txBox="1"/>
          <p:nvPr/>
        </p:nvSpPr>
        <p:spPr>
          <a:xfrm>
            <a:off x="1017750" y="2367300"/>
            <a:ext cx="7566900" cy="40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t>Lecture 2: FAIR Knowledge Graphs, provenance and other metadata</a:t>
            </a:r>
            <a:endParaRPr sz="18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9" name="Shape 149"/>
        <p:cNvGrpSpPr/>
        <p:nvPr/>
      </p:nvGrpSpPr>
      <p:grpSpPr>
        <a:xfrm>
          <a:off x="0" y="0"/>
          <a:ext cx="0" cy="0"/>
          <a:chOff x="0" y="0"/>
          <a:chExt cx="0" cy="0"/>
        </a:xfrm>
      </p:grpSpPr>
      <p:sp>
        <p:nvSpPr>
          <p:cNvPr id="150" name="Google Shape;150;p30"/>
          <p:cNvSpPr txBox="1"/>
          <p:nvPr>
            <p:ph idx="12" type="sldNum"/>
          </p:nvPr>
        </p:nvSpPr>
        <p:spPr>
          <a:xfrm>
            <a:off x="0" y="4972051"/>
            <a:ext cx="2133600" cy="166200"/>
          </a:xfrm>
          <a:prstGeom prst="rect">
            <a:avLst/>
          </a:prstGeom>
          <a:noFill/>
          <a:ln>
            <a:noFill/>
          </a:ln>
        </p:spPr>
        <p:txBody>
          <a:bodyPr anchorCtr="0" anchor="ctr" bIns="34275" lIns="68575" spcFirstLastPara="1" rIns="68575" wrap="square" tIns="34275">
            <a:noAutofit/>
          </a:bodyPr>
          <a:lstStyle/>
          <a:p>
            <a:pPr indent="0" lvl="0" marL="0" rtl="0" algn="l">
              <a:spcBef>
                <a:spcPts val="0"/>
              </a:spcBef>
              <a:spcAft>
                <a:spcPts val="0"/>
              </a:spcAft>
              <a:buNone/>
            </a:pPr>
            <a:fld id="{00000000-1234-1234-1234-123412341234}" type="slidenum">
              <a:rPr lang="en"/>
              <a:t>‹#›</a:t>
            </a:fld>
            <a:endParaRPr/>
          </a:p>
        </p:txBody>
      </p:sp>
      <p:pic>
        <p:nvPicPr>
          <p:cNvPr descr="File:FAIR data principles.jpg" id="151" name="Google Shape;151;p30"/>
          <p:cNvPicPr preferRelativeResize="0"/>
          <p:nvPr/>
        </p:nvPicPr>
        <p:blipFill rotWithShape="1">
          <a:blip r:embed="rId3">
            <a:alphaModFix/>
          </a:blip>
          <a:srcRect b="0" l="0" r="0" t="0"/>
          <a:stretch/>
        </p:blipFill>
        <p:spPr>
          <a:xfrm>
            <a:off x="2286000" y="685800"/>
            <a:ext cx="4538382" cy="154305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5" name="Shape 155"/>
        <p:cNvGrpSpPr/>
        <p:nvPr/>
      </p:nvGrpSpPr>
      <p:grpSpPr>
        <a:xfrm>
          <a:off x="0" y="0"/>
          <a:ext cx="0" cy="0"/>
          <a:chOff x="0" y="0"/>
          <a:chExt cx="0" cy="0"/>
        </a:xfrm>
      </p:grpSpPr>
      <p:sp>
        <p:nvSpPr>
          <p:cNvPr id="156" name="Google Shape;156;p31"/>
          <p:cNvSpPr txBox="1"/>
          <p:nvPr>
            <p:ph idx="1" type="body"/>
          </p:nvPr>
        </p:nvSpPr>
        <p:spPr>
          <a:xfrm>
            <a:off x="1428750" y="2768111"/>
            <a:ext cx="6515100" cy="1746600"/>
          </a:xfrm>
          <a:prstGeom prst="rect">
            <a:avLst/>
          </a:prstGeom>
          <a:noFill/>
          <a:ln>
            <a:noFill/>
          </a:ln>
        </p:spPr>
        <p:txBody>
          <a:bodyPr anchorCtr="0" anchor="t" bIns="34275" lIns="68575" spcFirstLastPara="1" rIns="68575" wrap="square" tIns="34275">
            <a:noAutofit/>
          </a:bodyPr>
          <a:lstStyle/>
          <a:p>
            <a:pPr indent="0" lvl="0" marL="0" rtl="0" algn="ctr">
              <a:spcBef>
                <a:spcPts val="0"/>
              </a:spcBef>
              <a:spcAft>
                <a:spcPts val="0"/>
              </a:spcAft>
              <a:buClr>
                <a:schemeClr val="dk2"/>
              </a:buClr>
              <a:buSzPts val="2700"/>
              <a:buNone/>
            </a:pPr>
            <a:r>
              <a:rPr b="1" lang="en" sz="2700">
                <a:solidFill>
                  <a:schemeClr val="dk2"/>
                </a:solidFill>
              </a:rPr>
              <a:t>An international, bottom-up </a:t>
            </a:r>
            <a:r>
              <a:rPr b="1" lang="en" sz="2700" u="sng">
                <a:solidFill>
                  <a:schemeClr val="dk2"/>
                </a:solidFill>
              </a:rPr>
              <a:t>paradigm</a:t>
            </a:r>
            <a:r>
              <a:rPr b="1" lang="en" sz="2700">
                <a:solidFill>
                  <a:schemeClr val="dk2"/>
                </a:solidFill>
              </a:rPr>
              <a:t> for the discovery and reuse of digital content</a:t>
            </a:r>
            <a:endParaRPr/>
          </a:p>
          <a:p>
            <a:pPr indent="0" lvl="0" marL="0" rtl="0" algn="ctr">
              <a:spcBef>
                <a:spcPts val="500"/>
              </a:spcBef>
              <a:spcAft>
                <a:spcPts val="0"/>
              </a:spcAft>
              <a:buClr>
                <a:schemeClr val="dk2"/>
              </a:buClr>
              <a:buSzPts val="2700"/>
              <a:buNone/>
            </a:pPr>
            <a:r>
              <a:rPr b="1" lang="en" sz="2700">
                <a:solidFill>
                  <a:schemeClr val="dk2"/>
                </a:solidFill>
              </a:rPr>
              <a:t> </a:t>
            </a:r>
            <a:r>
              <a:rPr b="1" i="1" lang="en" sz="2700">
                <a:solidFill>
                  <a:schemeClr val="dk2"/>
                </a:solidFill>
              </a:rPr>
              <a:t>by and for people and machines</a:t>
            </a:r>
            <a:endParaRPr b="1" i="1" sz="2700">
              <a:solidFill>
                <a:schemeClr val="dk2"/>
              </a:solidFill>
            </a:endParaRPr>
          </a:p>
        </p:txBody>
      </p:sp>
      <p:sp>
        <p:nvSpPr>
          <p:cNvPr id="157" name="Google Shape;157;p31"/>
          <p:cNvSpPr txBox="1"/>
          <p:nvPr>
            <p:ph idx="12" type="sldNum"/>
          </p:nvPr>
        </p:nvSpPr>
        <p:spPr>
          <a:xfrm>
            <a:off x="0" y="4972051"/>
            <a:ext cx="2133600" cy="166200"/>
          </a:xfrm>
          <a:prstGeom prst="rect">
            <a:avLst/>
          </a:prstGeom>
          <a:noFill/>
          <a:ln>
            <a:noFill/>
          </a:ln>
        </p:spPr>
        <p:txBody>
          <a:bodyPr anchorCtr="0" anchor="ctr" bIns="34275" lIns="68575" spcFirstLastPara="1" rIns="68575" wrap="square" tIns="34275">
            <a:noAutofit/>
          </a:bodyPr>
          <a:lstStyle/>
          <a:p>
            <a:pPr indent="0" lvl="0" marL="0" rtl="0" algn="l">
              <a:spcBef>
                <a:spcPts val="0"/>
              </a:spcBef>
              <a:spcAft>
                <a:spcPts val="0"/>
              </a:spcAft>
              <a:buNone/>
            </a:pPr>
            <a:fld id="{00000000-1234-1234-1234-123412341234}" type="slidenum">
              <a:rPr lang="en"/>
              <a:t>‹#›</a:t>
            </a:fld>
            <a:endParaRPr/>
          </a:p>
        </p:txBody>
      </p:sp>
      <p:pic>
        <p:nvPicPr>
          <p:cNvPr descr="File:FAIR data principles.jpg" id="158" name="Google Shape;158;p31"/>
          <p:cNvPicPr preferRelativeResize="0"/>
          <p:nvPr/>
        </p:nvPicPr>
        <p:blipFill rotWithShape="1">
          <a:blip r:embed="rId3">
            <a:alphaModFix/>
          </a:blip>
          <a:srcRect b="0" l="0" r="0" t="0"/>
          <a:stretch/>
        </p:blipFill>
        <p:spPr>
          <a:xfrm>
            <a:off x="2286000" y="685800"/>
            <a:ext cx="4538382" cy="154305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2" name="Shape 162"/>
        <p:cNvGrpSpPr/>
        <p:nvPr/>
      </p:nvGrpSpPr>
      <p:grpSpPr>
        <a:xfrm>
          <a:off x="0" y="0"/>
          <a:ext cx="0" cy="0"/>
          <a:chOff x="0" y="0"/>
          <a:chExt cx="0" cy="0"/>
        </a:xfrm>
      </p:grpSpPr>
      <p:pic>
        <p:nvPicPr>
          <p:cNvPr id="163" name="Google Shape;163;p32"/>
          <p:cNvPicPr preferRelativeResize="0"/>
          <p:nvPr/>
        </p:nvPicPr>
        <p:blipFill>
          <a:blip r:embed="rId3">
            <a:alphaModFix/>
          </a:blip>
          <a:stretch>
            <a:fillRect/>
          </a:stretch>
        </p:blipFill>
        <p:spPr>
          <a:xfrm>
            <a:off x="350129" y="3212352"/>
            <a:ext cx="5154421" cy="1039022"/>
          </a:xfrm>
          <a:prstGeom prst="rect">
            <a:avLst/>
          </a:prstGeom>
          <a:noFill/>
          <a:ln>
            <a:noFill/>
          </a:ln>
        </p:spPr>
      </p:pic>
      <p:pic>
        <p:nvPicPr>
          <p:cNvPr id="164" name="Google Shape;164;p32"/>
          <p:cNvPicPr preferRelativeResize="0"/>
          <p:nvPr/>
        </p:nvPicPr>
        <p:blipFill>
          <a:blip r:embed="rId4">
            <a:alphaModFix/>
          </a:blip>
          <a:stretch>
            <a:fillRect/>
          </a:stretch>
        </p:blipFill>
        <p:spPr>
          <a:xfrm>
            <a:off x="308375" y="1705950"/>
            <a:ext cx="5154421" cy="1453395"/>
          </a:xfrm>
          <a:prstGeom prst="rect">
            <a:avLst/>
          </a:prstGeom>
          <a:noFill/>
          <a:ln>
            <a:noFill/>
          </a:ln>
        </p:spPr>
      </p:pic>
      <p:pic>
        <p:nvPicPr>
          <p:cNvPr id="165" name="Google Shape;165;p32"/>
          <p:cNvPicPr preferRelativeResize="0"/>
          <p:nvPr/>
        </p:nvPicPr>
        <p:blipFill>
          <a:blip r:embed="rId5">
            <a:alphaModFix/>
          </a:blip>
          <a:stretch>
            <a:fillRect/>
          </a:stretch>
        </p:blipFill>
        <p:spPr>
          <a:xfrm>
            <a:off x="5611475" y="152400"/>
            <a:ext cx="3380124" cy="4611346"/>
          </a:xfrm>
          <a:prstGeom prst="rect">
            <a:avLst/>
          </a:prstGeom>
          <a:noFill/>
          <a:ln>
            <a:noFill/>
          </a:ln>
        </p:spPr>
      </p:pic>
      <p:pic>
        <p:nvPicPr>
          <p:cNvPr descr="File:FAIR data principles.jpg" id="166" name="Google Shape;166;p32"/>
          <p:cNvPicPr preferRelativeResize="0"/>
          <p:nvPr/>
        </p:nvPicPr>
        <p:blipFill rotWithShape="1">
          <a:blip r:embed="rId6">
            <a:alphaModFix/>
          </a:blip>
          <a:srcRect b="0" l="0" r="0" t="0"/>
          <a:stretch/>
        </p:blipFill>
        <p:spPr>
          <a:xfrm>
            <a:off x="1153825" y="249625"/>
            <a:ext cx="3055950" cy="10390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0" name="Shape 170"/>
        <p:cNvGrpSpPr/>
        <p:nvPr/>
      </p:nvGrpSpPr>
      <p:grpSpPr>
        <a:xfrm>
          <a:off x="0" y="0"/>
          <a:ext cx="0" cy="0"/>
          <a:chOff x="0" y="0"/>
          <a:chExt cx="0" cy="0"/>
        </a:xfrm>
      </p:grpSpPr>
      <p:sp>
        <p:nvSpPr>
          <p:cNvPr id="171" name="Google Shape;171;p33"/>
          <p:cNvSpPr txBox="1"/>
          <p:nvPr>
            <p:ph idx="12" type="sldNum"/>
          </p:nvPr>
        </p:nvSpPr>
        <p:spPr>
          <a:xfrm>
            <a:off x="0" y="4972051"/>
            <a:ext cx="2133600" cy="166200"/>
          </a:xfrm>
          <a:prstGeom prst="rect">
            <a:avLst/>
          </a:prstGeom>
          <a:noFill/>
          <a:ln>
            <a:noFill/>
          </a:ln>
        </p:spPr>
        <p:txBody>
          <a:bodyPr anchorCtr="0" anchor="ctr" bIns="34275" lIns="68575" spcFirstLastPara="1" rIns="68575" wrap="square" tIns="34275">
            <a:noAutofit/>
          </a:bodyPr>
          <a:lstStyle/>
          <a:p>
            <a:pPr indent="0" lvl="0" marL="0" rtl="0" algn="l">
              <a:spcBef>
                <a:spcPts val="0"/>
              </a:spcBef>
              <a:spcAft>
                <a:spcPts val="0"/>
              </a:spcAft>
              <a:buNone/>
            </a:pPr>
            <a:fld id="{00000000-1234-1234-1234-123412341234}" type="slidenum">
              <a:rPr lang="en"/>
              <a:t>‹#›</a:t>
            </a:fld>
            <a:endParaRPr/>
          </a:p>
        </p:txBody>
      </p:sp>
      <p:pic>
        <p:nvPicPr>
          <p:cNvPr id="172" name="Google Shape;172;p33"/>
          <p:cNvPicPr preferRelativeResize="0"/>
          <p:nvPr/>
        </p:nvPicPr>
        <p:blipFill rotWithShape="1">
          <a:blip r:embed="rId3">
            <a:alphaModFix/>
          </a:blip>
          <a:srcRect b="0" l="0" r="0" t="0"/>
          <a:stretch/>
        </p:blipFill>
        <p:spPr>
          <a:xfrm>
            <a:off x="1181522" y="285750"/>
            <a:ext cx="6878440" cy="4171951"/>
          </a:xfrm>
          <a:prstGeom prst="rect">
            <a:avLst/>
          </a:prstGeom>
          <a:noFill/>
          <a:ln>
            <a:noFill/>
          </a:ln>
        </p:spPr>
      </p:pic>
      <p:sp>
        <p:nvSpPr>
          <p:cNvPr id="173" name="Google Shape;173;p33"/>
          <p:cNvSpPr txBox="1"/>
          <p:nvPr/>
        </p:nvSpPr>
        <p:spPr>
          <a:xfrm>
            <a:off x="1543050" y="4661717"/>
            <a:ext cx="4114800" cy="2769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1400">
                <a:solidFill>
                  <a:schemeClr val="dk1"/>
                </a:solidFill>
                <a:latin typeface="Calibri"/>
                <a:ea typeface="Calibri"/>
                <a:cs typeface="Calibri"/>
                <a:sym typeface="Calibri"/>
              </a:rPr>
              <a:t>4 Principles (F,A,I,R) and 15 sub-principles.</a:t>
            </a:r>
            <a:endParaRPr sz="1100"/>
          </a:p>
        </p:txBody>
      </p:sp>
      <p:sp>
        <p:nvSpPr>
          <p:cNvPr id="174" name="Google Shape;174;p33"/>
          <p:cNvSpPr/>
          <p:nvPr/>
        </p:nvSpPr>
        <p:spPr>
          <a:xfrm>
            <a:off x="1181525" y="4384725"/>
            <a:ext cx="3908400" cy="2769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1400" u="sng">
                <a:solidFill>
                  <a:schemeClr val="hlink"/>
                </a:solidFill>
                <a:latin typeface="Calibri"/>
                <a:ea typeface="Calibri"/>
                <a:cs typeface="Calibri"/>
                <a:sym typeface="Calibri"/>
                <a:hlinkClick r:id="rId4"/>
              </a:rPr>
              <a:t>http://www.nature.com/articles/sdata201618</a:t>
            </a:r>
            <a:endParaRPr sz="1400">
              <a:solidFill>
                <a:schemeClr val="dk1"/>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8" name="Shape 178"/>
        <p:cNvGrpSpPr/>
        <p:nvPr/>
      </p:nvGrpSpPr>
      <p:grpSpPr>
        <a:xfrm>
          <a:off x="0" y="0"/>
          <a:ext cx="0" cy="0"/>
          <a:chOff x="0" y="0"/>
          <a:chExt cx="0" cy="0"/>
        </a:xfrm>
      </p:grpSpPr>
      <p:sp>
        <p:nvSpPr>
          <p:cNvPr id="179" name="Google Shape;179;p34"/>
          <p:cNvSpPr txBox="1"/>
          <p:nvPr>
            <p:ph type="title"/>
          </p:nvPr>
        </p:nvSpPr>
        <p:spPr>
          <a:xfrm>
            <a:off x="457200" y="0"/>
            <a:ext cx="8229600" cy="857400"/>
          </a:xfrm>
          <a:prstGeom prst="rect">
            <a:avLst/>
          </a:prstGeom>
          <a:noFill/>
          <a:ln>
            <a:noFill/>
          </a:ln>
        </p:spPr>
        <p:txBody>
          <a:bodyPr anchorCtr="0" anchor="ctr" bIns="34275" lIns="68575" spcFirstLastPara="1" rIns="68575" wrap="square" tIns="34275">
            <a:noAutofit/>
          </a:bodyPr>
          <a:lstStyle/>
          <a:p>
            <a:pPr indent="0" lvl="0" marL="0" rtl="0" algn="l">
              <a:spcBef>
                <a:spcPts val="0"/>
              </a:spcBef>
              <a:spcAft>
                <a:spcPts val="0"/>
              </a:spcAft>
              <a:buClr>
                <a:schemeClr val="dk2"/>
              </a:buClr>
              <a:buSzPts val="3300"/>
              <a:buFont typeface="Calibri"/>
              <a:buNone/>
            </a:pPr>
            <a:r>
              <a:rPr b="0" lang="en" sz="2800">
                <a:latin typeface="Arial"/>
                <a:ea typeface="Arial"/>
                <a:cs typeface="Arial"/>
                <a:sym typeface="Arial"/>
              </a:rPr>
              <a:t>FAIR in a nutshell</a:t>
            </a:r>
            <a:endParaRPr b="0" sz="2800">
              <a:latin typeface="Arial"/>
              <a:ea typeface="Arial"/>
              <a:cs typeface="Arial"/>
              <a:sym typeface="Arial"/>
            </a:endParaRPr>
          </a:p>
        </p:txBody>
      </p:sp>
      <p:sp>
        <p:nvSpPr>
          <p:cNvPr id="180" name="Google Shape;180;p34"/>
          <p:cNvSpPr txBox="1"/>
          <p:nvPr>
            <p:ph idx="1" type="body"/>
          </p:nvPr>
        </p:nvSpPr>
        <p:spPr>
          <a:xfrm>
            <a:off x="457200" y="946450"/>
            <a:ext cx="8489700" cy="2880300"/>
          </a:xfrm>
          <a:prstGeom prst="rect">
            <a:avLst/>
          </a:prstGeom>
          <a:noFill/>
          <a:ln>
            <a:noFill/>
          </a:ln>
        </p:spPr>
        <p:txBody>
          <a:bodyPr anchorCtr="0" anchor="t" bIns="34275" lIns="68575" spcFirstLastPara="1" rIns="68575" wrap="square" tIns="34275">
            <a:noAutofit/>
          </a:bodyPr>
          <a:lstStyle/>
          <a:p>
            <a:pPr indent="0" lvl="0" marL="0" rtl="0" algn="l">
              <a:lnSpc>
                <a:spcPct val="115000"/>
              </a:lnSpc>
              <a:spcBef>
                <a:spcPts val="700"/>
              </a:spcBef>
              <a:spcAft>
                <a:spcPts val="0"/>
              </a:spcAft>
              <a:buClr>
                <a:schemeClr val="dk1"/>
              </a:buClr>
              <a:buSzPts val="1100"/>
              <a:buFont typeface="Arial"/>
              <a:buNone/>
            </a:pPr>
            <a:r>
              <a:rPr lang="en" sz="1800"/>
              <a:t>FAIR aims to create </a:t>
            </a:r>
            <a:r>
              <a:rPr b="1" lang="en" sz="1800"/>
              <a:t>social</a:t>
            </a:r>
            <a:r>
              <a:rPr lang="en" sz="1800"/>
              <a:t> and </a:t>
            </a:r>
            <a:r>
              <a:rPr b="1" lang="en" sz="1800"/>
              <a:t>economic</a:t>
            </a:r>
            <a:r>
              <a:rPr lang="en" sz="1800"/>
              <a:t> </a:t>
            </a:r>
            <a:r>
              <a:rPr b="1" lang="en" sz="1800"/>
              <a:t>impact </a:t>
            </a:r>
            <a:r>
              <a:rPr lang="en" sz="1800"/>
              <a:t>by</a:t>
            </a:r>
            <a:r>
              <a:rPr b="1" lang="en" sz="1800"/>
              <a:t> </a:t>
            </a:r>
            <a:r>
              <a:rPr lang="en" sz="1800"/>
              <a:t>facilitating the discovery and reuse of </a:t>
            </a:r>
            <a:r>
              <a:rPr b="1" lang="en" sz="1800"/>
              <a:t>digital resources </a:t>
            </a:r>
            <a:r>
              <a:rPr lang="en" sz="1800"/>
              <a:t>through a set of basic requirements:</a:t>
            </a:r>
            <a:endParaRPr sz="1800"/>
          </a:p>
          <a:p>
            <a:pPr indent="-342900" lvl="0" marL="457200" rtl="0" algn="l">
              <a:lnSpc>
                <a:spcPct val="115000"/>
              </a:lnSpc>
              <a:spcBef>
                <a:spcPts val="600"/>
              </a:spcBef>
              <a:spcAft>
                <a:spcPts val="0"/>
              </a:spcAft>
              <a:buSzPts val="1800"/>
              <a:buChar char="•"/>
            </a:pPr>
            <a:r>
              <a:rPr b="1" lang="en" sz="1800"/>
              <a:t>unique identifiers </a:t>
            </a:r>
            <a:r>
              <a:rPr b="1" lang="en" sz="1800">
                <a:solidFill>
                  <a:srgbClr val="C0504D"/>
                </a:solidFill>
              </a:rPr>
              <a:t>to retrieve all forms of digital content and knowledge</a:t>
            </a:r>
            <a:endParaRPr b="1" sz="1800">
              <a:solidFill>
                <a:srgbClr val="C0504D"/>
              </a:solidFill>
            </a:endParaRPr>
          </a:p>
          <a:p>
            <a:pPr indent="-342900" lvl="0" marL="457200" rtl="0" algn="l">
              <a:lnSpc>
                <a:spcPct val="115000"/>
              </a:lnSpc>
              <a:spcBef>
                <a:spcPts val="0"/>
              </a:spcBef>
              <a:spcAft>
                <a:spcPts val="0"/>
              </a:spcAft>
              <a:buSzPts val="1800"/>
              <a:buChar char="•"/>
            </a:pPr>
            <a:r>
              <a:rPr b="1" lang="en" sz="1800"/>
              <a:t>high quality meta(data) </a:t>
            </a:r>
            <a:r>
              <a:rPr b="1" lang="en" sz="1800">
                <a:solidFill>
                  <a:srgbClr val="C0504D"/>
                </a:solidFill>
              </a:rPr>
              <a:t>to enhance</a:t>
            </a:r>
            <a:r>
              <a:rPr lang="en" sz="1800">
                <a:solidFill>
                  <a:srgbClr val="C0504D"/>
                </a:solidFill>
              </a:rPr>
              <a:t> </a:t>
            </a:r>
            <a:r>
              <a:rPr b="1" lang="en" sz="1800">
                <a:solidFill>
                  <a:srgbClr val="C0504D"/>
                </a:solidFill>
              </a:rPr>
              <a:t>discovery of digital resources</a:t>
            </a:r>
            <a:endParaRPr b="1" sz="1800">
              <a:solidFill>
                <a:srgbClr val="C0504D"/>
              </a:solidFill>
            </a:endParaRPr>
          </a:p>
          <a:p>
            <a:pPr indent="-342900" lvl="0" marL="457200" rtl="0" algn="l">
              <a:lnSpc>
                <a:spcPct val="115000"/>
              </a:lnSpc>
              <a:spcBef>
                <a:spcPts val="0"/>
              </a:spcBef>
              <a:spcAft>
                <a:spcPts val="0"/>
              </a:spcAft>
              <a:buSzPts val="1800"/>
              <a:buChar char="•"/>
            </a:pPr>
            <a:r>
              <a:rPr b="1" lang="en" sz="1800"/>
              <a:t>pragmatic community standards </a:t>
            </a:r>
            <a:r>
              <a:rPr b="1" lang="en" sz="1800">
                <a:solidFill>
                  <a:srgbClr val="C0504D"/>
                </a:solidFill>
              </a:rPr>
              <a:t>to</a:t>
            </a:r>
            <a:r>
              <a:rPr lang="en" sz="1800">
                <a:solidFill>
                  <a:srgbClr val="C0504D"/>
                </a:solidFill>
              </a:rPr>
              <a:t> </a:t>
            </a:r>
            <a:r>
              <a:rPr b="1" lang="en" sz="1800">
                <a:solidFill>
                  <a:srgbClr val="C0504D"/>
                </a:solidFill>
              </a:rPr>
              <a:t>align representations and simplify reuse</a:t>
            </a:r>
            <a:endParaRPr b="1" sz="1800">
              <a:solidFill>
                <a:srgbClr val="C0504D"/>
              </a:solidFill>
            </a:endParaRPr>
          </a:p>
          <a:p>
            <a:pPr indent="-342900" lvl="0" marL="457200" rtl="0" algn="l">
              <a:lnSpc>
                <a:spcPct val="115000"/>
              </a:lnSpc>
              <a:spcBef>
                <a:spcPts val="0"/>
              </a:spcBef>
              <a:spcAft>
                <a:spcPts val="0"/>
              </a:spcAft>
              <a:buSzPts val="1800"/>
              <a:buChar char="•"/>
            </a:pPr>
            <a:r>
              <a:rPr b="1" lang="en" sz="1800"/>
              <a:t>use of common vocabularies </a:t>
            </a:r>
            <a:r>
              <a:rPr b="1" lang="en" sz="1800">
                <a:solidFill>
                  <a:srgbClr val="C0504D"/>
                </a:solidFill>
              </a:rPr>
              <a:t>to create shared meaning and facilitate search</a:t>
            </a:r>
            <a:endParaRPr b="1" sz="1800">
              <a:solidFill>
                <a:srgbClr val="C0504D"/>
              </a:solidFill>
            </a:endParaRPr>
          </a:p>
          <a:p>
            <a:pPr indent="-342900" lvl="0" marL="457200" rtl="0" algn="l">
              <a:lnSpc>
                <a:spcPct val="115000"/>
              </a:lnSpc>
              <a:spcBef>
                <a:spcPts val="0"/>
              </a:spcBef>
              <a:spcAft>
                <a:spcPts val="0"/>
              </a:spcAft>
              <a:buSzPts val="1800"/>
              <a:buChar char="•"/>
            </a:pPr>
            <a:r>
              <a:rPr b="1" lang="en" sz="1800"/>
              <a:t>detailed provenance </a:t>
            </a:r>
            <a:r>
              <a:rPr b="1" lang="en" sz="1800">
                <a:solidFill>
                  <a:srgbClr val="C0504D"/>
                </a:solidFill>
              </a:rPr>
              <a:t>to provide context and enable reproducibility</a:t>
            </a:r>
            <a:endParaRPr b="1" sz="1800">
              <a:solidFill>
                <a:srgbClr val="C0504D"/>
              </a:solidFill>
            </a:endParaRPr>
          </a:p>
          <a:p>
            <a:pPr indent="-342900" lvl="0" marL="457200" rtl="0" algn="l">
              <a:lnSpc>
                <a:spcPct val="115000"/>
              </a:lnSpc>
              <a:spcBef>
                <a:spcPts val="0"/>
              </a:spcBef>
              <a:spcAft>
                <a:spcPts val="0"/>
              </a:spcAft>
              <a:buSzPts val="1800"/>
              <a:buChar char="•"/>
            </a:pPr>
            <a:r>
              <a:rPr b="1" lang="en" sz="1800"/>
              <a:t>social and technological commitments </a:t>
            </a:r>
            <a:r>
              <a:rPr b="1" lang="en" sz="1800">
                <a:solidFill>
                  <a:srgbClr val="C0504D"/>
                </a:solidFill>
              </a:rPr>
              <a:t>to realize reliable access</a:t>
            </a:r>
            <a:endParaRPr b="1" sz="1800">
              <a:solidFill>
                <a:srgbClr val="C0504D"/>
              </a:solidFill>
            </a:endParaRPr>
          </a:p>
          <a:p>
            <a:pPr indent="-342900" lvl="0" marL="457200" rtl="0" algn="l">
              <a:lnSpc>
                <a:spcPct val="115000"/>
              </a:lnSpc>
              <a:spcBef>
                <a:spcPts val="0"/>
              </a:spcBef>
              <a:spcAft>
                <a:spcPts val="0"/>
              </a:spcAft>
              <a:buSzPts val="1800"/>
              <a:buChar char="•"/>
            </a:pPr>
            <a:r>
              <a:rPr b="1" lang="en" sz="1800"/>
              <a:t>simpler terms of use</a:t>
            </a:r>
            <a:r>
              <a:rPr lang="en" sz="1800"/>
              <a:t> </a:t>
            </a:r>
            <a:r>
              <a:rPr b="1" lang="en" sz="1800">
                <a:solidFill>
                  <a:srgbClr val="C0504D"/>
                </a:solidFill>
              </a:rPr>
              <a:t>to clarify expectations and intensify</a:t>
            </a:r>
            <a:r>
              <a:rPr lang="en" sz="1800">
                <a:solidFill>
                  <a:srgbClr val="C0504D"/>
                </a:solidFill>
              </a:rPr>
              <a:t> </a:t>
            </a:r>
            <a:r>
              <a:rPr b="1" lang="en" sz="1800">
                <a:solidFill>
                  <a:srgbClr val="C0504D"/>
                </a:solidFill>
              </a:rPr>
              <a:t>innovation</a:t>
            </a:r>
            <a:endParaRPr b="1" sz="1800"/>
          </a:p>
        </p:txBody>
      </p:sp>
      <p:sp>
        <p:nvSpPr>
          <p:cNvPr id="181" name="Google Shape;181;p34"/>
          <p:cNvSpPr txBox="1"/>
          <p:nvPr>
            <p:ph idx="12" type="sldNum"/>
          </p:nvPr>
        </p:nvSpPr>
        <p:spPr>
          <a:xfrm>
            <a:off x="0" y="4972051"/>
            <a:ext cx="2133600" cy="166200"/>
          </a:xfrm>
          <a:prstGeom prst="rect">
            <a:avLst/>
          </a:prstGeom>
          <a:noFill/>
          <a:ln>
            <a:noFill/>
          </a:ln>
        </p:spPr>
        <p:txBody>
          <a:bodyPr anchorCtr="0" anchor="ctr" bIns="34275" lIns="68575" spcFirstLastPara="1" rIns="68575" wrap="square" tIns="3427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5" name="Shape 185"/>
        <p:cNvGrpSpPr/>
        <p:nvPr/>
      </p:nvGrpSpPr>
      <p:grpSpPr>
        <a:xfrm>
          <a:off x="0" y="0"/>
          <a:ext cx="0" cy="0"/>
          <a:chOff x="0" y="0"/>
          <a:chExt cx="0" cy="0"/>
        </a:xfrm>
      </p:grpSpPr>
      <p:pic>
        <p:nvPicPr>
          <p:cNvPr id="186" name="Google Shape;186;p35"/>
          <p:cNvPicPr preferRelativeResize="0"/>
          <p:nvPr/>
        </p:nvPicPr>
        <p:blipFill>
          <a:blip r:embed="rId3">
            <a:alphaModFix/>
          </a:blip>
          <a:stretch>
            <a:fillRect/>
          </a:stretch>
        </p:blipFill>
        <p:spPr>
          <a:xfrm>
            <a:off x="91000" y="2575425"/>
            <a:ext cx="8848299" cy="2568075"/>
          </a:xfrm>
          <a:prstGeom prst="rect">
            <a:avLst/>
          </a:prstGeom>
          <a:noFill/>
          <a:ln>
            <a:noFill/>
          </a:ln>
        </p:spPr>
      </p:pic>
      <p:pic>
        <p:nvPicPr>
          <p:cNvPr id="187" name="Google Shape;187;p35"/>
          <p:cNvPicPr preferRelativeResize="0"/>
          <p:nvPr/>
        </p:nvPicPr>
        <p:blipFill>
          <a:blip r:embed="rId4">
            <a:alphaModFix/>
          </a:blip>
          <a:stretch>
            <a:fillRect/>
          </a:stretch>
        </p:blipFill>
        <p:spPr>
          <a:xfrm>
            <a:off x="389925" y="119688"/>
            <a:ext cx="5105400" cy="2676525"/>
          </a:xfrm>
          <a:prstGeom prst="rect">
            <a:avLst/>
          </a:prstGeom>
          <a:noFill/>
          <a:ln>
            <a:noFill/>
          </a:ln>
        </p:spPr>
      </p:pic>
      <p:sp>
        <p:nvSpPr>
          <p:cNvPr id="188" name="Google Shape;188;p35"/>
          <p:cNvSpPr txBox="1"/>
          <p:nvPr/>
        </p:nvSpPr>
        <p:spPr>
          <a:xfrm>
            <a:off x="5989850" y="68225"/>
            <a:ext cx="3000000" cy="2009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400">
                <a:solidFill>
                  <a:schemeClr val="dk1"/>
                </a:solidFill>
                <a:latin typeface="Calibri"/>
                <a:ea typeface="Calibri"/>
                <a:cs typeface="Calibri"/>
                <a:sym typeface="Calibri"/>
              </a:rPr>
              <a:t>FAIR does not imply Open. </a:t>
            </a:r>
            <a:endParaRPr sz="2400">
              <a:solidFill>
                <a:schemeClr val="dk1"/>
              </a:solidFill>
              <a:latin typeface="Calibri"/>
              <a:ea typeface="Calibri"/>
              <a:cs typeface="Calibri"/>
              <a:sym typeface="Calibri"/>
            </a:endParaRPr>
          </a:p>
          <a:p>
            <a:pPr indent="0" lvl="0" marL="0" rtl="0" algn="l">
              <a:lnSpc>
                <a:spcPct val="115000"/>
              </a:lnSpc>
              <a:spcBef>
                <a:spcPts val="0"/>
              </a:spcBef>
              <a:spcAft>
                <a:spcPts val="0"/>
              </a:spcAft>
              <a:buNone/>
            </a:pPr>
            <a:r>
              <a:rPr b="1" lang="en" sz="2400">
                <a:solidFill>
                  <a:schemeClr val="dk1"/>
                </a:solidFill>
                <a:latin typeface="Calibri"/>
                <a:ea typeface="Calibri"/>
                <a:cs typeface="Calibri"/>
                <a:sym typeface="Calibri"/>
              </a:rPr>
              <a:t>Open as possible</a:t>
            </a:r>
            <a:endParaRPr b="1" sz="2400">
              <a:solidFill>
                <a:schemeClr val="dk1"/>
              </a:solidFill>
              <a:latin typeface="Calibri"/>
              <a:ea typeface="Calibri"/>
              <a:cs typeface="Calibri"/>
              <a:sym typeface="Calibri"/>
            </a:endParaRPr>
          </a:p>
          <a:p>
            <a:pPr indent="0" lvl="0" marL="0" rtl="0" algn="l">
              <a:lnSpc>
                <a:spcPct val="115000"/>
              </a:lnSpc>
              <a:spcBef>
                <a:spcPts val="0"/>
              </a:spcBef>
              <a:spcAft>
                <a:spcPts val="0"/>
              </a:spcAft>
              <a:buNone/>
            </a:pPr>
            <a:r>
              <a:rPr b="1" lang="en" sz="2400">
                <a:solidFill>
                  <a:schemeClr val="dk1"/>
                </a:solidFill>
                <a:latin typeface="Calibri"/>
                <a:ea typeface="Calibri"/>
                <a:cs typeface="Calibri"/>
                <a:sym typeface="Calibri"/>
              </a:rPr>
              <a:t> closed as is necessary</a:t>
            </a:r>
            <a:endParaRPr b="1" sz="2400">
              <a:solidFill>
                <a:schemeClr val="dk1"/>
              </a:solidFill>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2" name="Shape 192"/>
        <p:cNvGrpSpPr/>
        <p:nvPr/>
      </p:nvGrpSpPr>
      <p:grpSpPr>
        <a:xfrm>
          <a:off x="0" y="0"/>
          <a:ext cx="0" cy="0"/>
          <a:chOff x="0" y="0"/>
          <a:chExt cx="0" cy="0"/>
        </a:xfrm>
      </p:grpSpPr>
      <p:sp>
        <p:nvSpPr>
          <p:cNvPr id="193" name="Google Shape;193;p36"/>
          <p:cNvSpPr txBox="1"/>
          <p:nvPr>
            <p:ph type="title"/>
          </p:nvPr>
        </p:nvSpPr>
        <p:spPr>
          <a:xfrm>
            <a:off x="457200" y="0"/>
            <a:ext cx="8229600" cy="8574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None/>
            </a:pPr>
            <a:r>
              <a:rPr lang="en"/>
              <a:t>Why Go FAIR?</a:t>
            </a:r>
            <a:endParaRPr/>
          </a:p>
        </p:txBody>
      </p:sp>
      <p:sp>
        <p:nvSpPr>
          <p:cNvPr id="194" name="Google Shape;194;p36"/>
          <p:cNvSpPr txBox="1"/>
          <p:nvPr>
            <p:ph idx="1" type="body"/>
          </p:nvPr>
        </p:nvSpPr>
        <p:spPr>
          <a:xfrm>
            <a:off x="457200" y="1200151"/>
            <a:ext cx="8229600" cy="3394500"/>
          </a:xfrm>
          <a:prstGeom prst="rect">
            <a:avLst/>
          </a:prstGeom>
        </p:spPr>
        <p:txBody>
          <a:bodyPr anchorCtr="0" anchor="t" bIns="34275" lIns="68575" spcFirstLastPara="1" rIns="68575" wrap="square" tIns="34275">
            <a:noAutofit/>
          </a:bodyPr>
          <a:lstStyle/>
          <a:p>
            <a:pPr indent="-317500" lvl="0" marL="457200" rtl="0" algn="l">
              <a:spcBef>
                <a:spcPts val="300"/>
              </a:spcBef>
              <a:spcAft>
                <a:spcPts val="0"/>
              </a:spcAft>
              <a:buSzPts val="1400"/>
              <a:buChar char="•"/>
            </a:pPr>
            <a:r>
              <a:rPr lang="en"/>
              <a:t>Make it easier for me to </a:t>
            </a:r>
            <a:r>
              <a:rPr b="1" lang="en"/>
              <a:t>use my data for a new purpose</a:t>
            </a:r>
            <a:endParaRPr b="1"/>
          </a:p>
          <a:p>
            <a:pPr indent="-317500" lvl="0" marL="457200" rtl="0" algn="l">
              <a:spcBef>
                <a:spcPts val="0"/>
              </a:spcBef>
              <a:spcAft>
                <a:spcPts val="0"/>
              </a:spcAft>
              <a:buSzPts val="1400"/>
              <a:buChar char="•"/>
            </a:pPr>
            <a:r>
              <a:rPr lang="en"/>
              <a:t>Make it easier for </a:t>
            </a:r>
            <a:r>
              <a:rPr b="1" lang="en"/>
              <a:t>other people to find and use my data</a:t>
            </a:r>
            <a:r>
              <a:rPr lang="en"/>
              <a:t>, and to understand what I expect of them in return</a:t>
            </a:r>
            <a:endParaRPr/>
          </a:p>
          <a:p>
            <a:pPr indent="-317500" lvl="0" marL="457200" rtl="0" algn="l">
              <a:spcBef>
                <a:spcPts val="0"/>
              </a:spcBef>
              <a:spcAft>
                <a:spcPts val="0"/>
              </a:spcAft>
              <a:buSzPts val="1400"/>
              <a:buChar char="•"/>
            </a:pPr>
            <a:r>
              <a:rPr lang="en"/>
              <a:t>Make it easier/possible for people to </a:t>
            </a:r>
            <a:r>
              <a:rPr b="1" lang="en"/>
              <a:t>verify my work</a:t>
            </a:r>
            <a:endParaRPr b="1"/>
          </a:p>
          <a:p>
            <a:pPr indent="-317500" lvl="0" marL="457200" rtl="0" algn="l">
              <a:spcBef>
                <a:spcPts val="0"/>
              </a:spcBef>
              <a:spcAft>
                <a:spcPts val="0"/>
              </a:spcAft>
              <a:buSzPts val="1400"/>
              <a:buChar char="•"/>
            </a:pPr>
            <a:r>
              <a:rPr lang="en"/>
              <a:t>Ensure that the </a:t>
            </a:r>
            <a:r>
              <a:rPr b="1" lang="en"/>
              <a:t>data are available in the future</a:t>
            </a:r>
            <a:r>
              <a:rPr lang="en"/>
              <a:t>, especially after I stopped caring about them</a:t>
            </a:r>
            <a:endParaRPr/>
          </a:p>
          <a:p>
            <a:pPr indent="-317500" lvl="0" marL="457200" rtl="0" algn="l">
              <a:spcBef>
                <a:spcPts val="0"/>
              </a:spcBef>
              <a:spcAft>
                <a:spcPts val="0"/>
              </a:spcAft>
              <a:buSzPts val="1400"/>
              <a:buChar char="•"/>
            </a:pPr>
            <a:r>
              <a:rPr b="1" lang="en"/>
              <a:t>Satisfy expectations </a:t>
            </a:r>
            <a:r>
              <a:rPr lang="en"/>
              <a:t>around data management from institution, funding agency, journal, my peers</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8" name="Shape 198"/>
        <p:cNvGrpSpPr/>
        <p:nvPr/>
      </p:nvGrpSpPr>
      <p:grpSpPr>
        <a:xfrm>
          <a:off x="0" y="0"/>
          <a:ext cx="0" cy="0"/>
          <a:chOff x="0" y="0"/>
          <a:chExt cx="0" cy="0"/>
        </a:xfrm>
      </p:grpSpPr>
      <p:sp>
        <p:nvSpPr>
          <p:cNvPr id="199" name="Google Shape;199;p37"/>
          <p:cNvSpPr txBox="1"/>
          <p:nvPr>
            <p:ph type="title"/>
          </p:nvPr>
        </p:nvSpPr>
        <p:spPr>
          <a:xfrm>
            <a:off x="457200" y="0"/>
            <a:ext cx="8229600" cy="8574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None/>
            </a:pPr>
            <a:r>
              <a:rPr b="0" lang="en" sz="3000">
                <a:solidFill>
                  <a:srgbClr val="1F497D"/>
                </a:solidFill>
              </a:rPr>
              <a:t>F1: (meta) data are assigned </a:t>
            </a:r>
            <a:r>
              <a:rPr lang="en" sz="3000">
                <a:solidFill>
                  <a:srgbClr val="1F497D"/>
                </a:solidFill>
              </a:rPr>
              <a:t>globally unique</a:t>
            </a:r>
            <a:r>
              <a:rPr b="0" lang="en" sz="3000">
                <a:solidFill>
                  <a:srgbClr val="1F497D"/>
                </a:solidFill>
              </a:rPr>
              <a:t> and </a:t>
            </a:r>
            <a:r>
              <a:rPr lang="en" sz="3000">
                <a:solidFill>
                  <a:srgbClr val="1F497D"/>
                </a:solidFill>
              </a:rPr>
              <a:t>persistent identifiers</a:t>
            </a:r>
            <a:endParaRPr sz="3000"/>
          </a:p>
        </p:txBody>
      </p:sp>
      <p:sp>
        <p:nvSpPr>
          <p:cNvPr id="200" name="Google Shape;200;p37"/>
          <p:cNvSpPr txBox="1"/>
          <p:nvPr>
            <p:ph idx="1" type="body"/>
          </p:nvPr>
        </p:nvSpPr>
        <p:spPr>
          <a:xfrm>
            <a:off x="457200" y="1200151"/>
            <a:ext cx="8229600" cy="3394500"/>
          </a:xfrm>
          <a:prstGeom prst="rect">
            <a:avLst/>
          </a:prstGeom>
        </p:spPr>
        <p:txBody>
          <a:bodyPr anchorCtr="0" anchor="t" bIns="34275" lIns="68575" spcFirstLastPara="1" rIns="68575" wrap="square" tIns="34275">
            <a:noAutofit/>
          </a:bodyPr>
          <a:lstStyle/>
          <a:p>
            <a:pPr indent="0" lvl="0" marL="0" rtl="0" algn="l">
              <a:lnSpc>
                <a:spcPct val="115000"/>
              </a:lnSpc>
              <a:spcBef>
                <a:spcPts val="0"/>
              </a:spcBef>
              <a:spcAft>
                <a:spcPts val="0"/>
              </a:spcAft>
              <a:buClr>
                <a:schemeClr val="dk1"/>
              </a:buClr>
              <a:buSzPts val="1100"/>
              <a:buFont typeface="Arial"/>
              <a:buNone/>
            </a:pPr>
            <a:r>
              <a:rPr lang="en" sz="2000"/>
              <a:t>The </a:t>
            </a:r>
            <a:r>
              <a:rPr b="1" lang="en" sz="2000"/>
              <a:t>uniqueness of an identifier</a:t>
            </a:r>
            <a:r>
              <a:rPr lang="en" sz="2000"/>
              <a:t> is a necessary condition to </a:t>
            </a:r>
            <a:r>
              <a:rPr b="1" lang="en" sz="2000"/>
              <a:t>unambiguously refer that resource,</a:t>
            </a:r>
            <a:r>
              <a:rPr lang="en" sz="2000"/>
              <a:t> and that resource alone. Otherwise, an identifier shared by multiple resources will confound efforts to describe that resource, or to use the identifier to retrieve it.</a:t>
            </a:r>
            <a:endParaRPr sz="2000"/>
          </a:p>
          <a:p>
            <a:pPr indent="0" lvl="0" marL="0" rtl="0" algn="l">
              <a:lnSpc>
                <a:spcPct val="115000"/>
              </a:lnSpc>
              <a:spcBef>
                <a:spcPts val="2100"/>
              </a:spcBef>
              <a:spcAft>
                <a:spcPts val="0"/>
              </a:spcAft>
              <a:buClr>
                <a:schemeClr val="dk1"/>
              </a:buClr>
              <a:buSzPts val="1100"/>
              <a:buFont typeface="Arial"/>
              <a:buNone/>
            </a:pPr>
            <a:r>
              <a:rPr lang="en" sz="2000"/>
              <a:t>A </a:t>
            </a:r>
            <a:r>
              <a:rPr b="1" lang="en" sz="2000"/>
              <a:t>persistent identifier</a:t>
            </a:r>
            <a:r>
              <a:rPr lang="en" sz="2000"/>
              <a:t> is one where once assigned, an identifier denotes the </a:t>
            </a:r>
            <a:r>
              <a:rPr b="1" lang="en" sz="2000"/>
              <a:t>same referent indefinitely</a:t>
            </a:r>
            <a:r>
              <a:rPr lang="en" sz="2000"/>
              <a:t>, and is never re-assigned to another entity. This ensures that the identifier is can be used in the future to specifically find the content that it refers to.</a:t>
            </a:r>
            <a:endParaRPr sz="2000"/>
          </a:p>
          <a:p>
            <a:pPr indent="0" lvl="0" marL="0" rtl="0" algn="l">
              <a:spcBef>
                <a:spcPts val="2100"/>
              </a:spcBef>
              <a:spcAft>
                <a:spcPts val="0"/>
              </a:spcAft>
              <a:buNone/>
            </a:pPr>
            <a:r>
              <a:t/>
            </a:r>
            <a:endParaRPr sz="20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4" name="Shape 204"/>
        <p:cNvGrpSpPr/>
        <p:nvPr/>
      </p:nvGrpSpPr>
      <p:grpSpPr>
        <a:xfrm>
          <a:off x="0" y="0"/>
          <a:ext cx="0" cy="0"/>
          <a:chOff x="0" y="0"/>
          <a:chExt cx="0" cy="0"/>
        </a:xfrm>
      </p:grpSpPr>
      <p:sp>
        <p:nvSpPr>
          <p:cNvPr id="205" name="Google Shape;205;p38"/>
          <p:cNvSpPr txBox="1"/>
          <p:nvPr>
            <p:ph type="title"/>
          </p:nvPr>
        </p:nvSpPr>
        <p:spPr>
          <a:xfrm>
            <a:off x="457200" y="0"/>
            <a:ext cx="8229600" cy="8574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None/>
            </a:pPr>
            <a:r>
              <a:rPr lang="en"/>
              <a:t>What’s in a name?</a:t>
            </a:r>
            <a:endParaRPr/>
          </a:p>
        </p:txBody>
      </p:sp>
      <p:sp>
        <p:nvSpPr>
          <p:cNvPr id="206" name="Google Shape;206;p38"/>
          <p:cNvSpPr txBox="1"/>
          <p:nvPr>
            <p:ph idx="1" type="body"/>
          </p:nvPr>
        </p:nvSpPr>
        <p:spPr>
          <a:xfrm>
            <a:off x="411725" y="790726"/>
            <a:ext cx="8229600" cy="3394500"/>
          </a:xfrm>
          <a:prstGeom prst="rect">
            <a:avLst/>
          </a:prstGeom>
        </p:spPr>
        <p:txBody>
          <a:bodyPr anchorCtr="0" anchor="t" bIns="34275" lIns="68575" spcFirstLastPara="1" rIns="68575" wrap="square" tIns="34275">
            <a:noAutofit/>
          </a:bodyPr>
          <a:lstStyle/>
          <a:p>
            <a:pPr indent="0" lvl="0" marL="0" rtl="0" algn="l">
              <a:spcBef>
                <a:spcPts val="300"/>
              </a:spcBef>
              <a:spcAft>
                <a:spcPts val="0"/>
              </a:spcAft>
              <a:buNone/>
            </a:pPr>
            <a:r>
              <a:rPr b="1" lang="en" sz="1800"/>
              <a:t>3336842</a:t>
            </a:r>
            <a:br>
              <a:rPr lang="en" sz="1800"/>
            </a:br>
            <a:r>
              <a:rPr lang="en" sz="1800"/>
              <a:t>	no context; could refer to anything</a:t>
            </a:r>
            <a:br>
              <a:rPr lang="en" sz="1800"/>
            </a:br>
            <a:r>
              <a:rPr b="1" lang="en" sz="1800"/>
              <a:t>gi:3336842</a:t>
            </a:r>
            <a:br>
              <a:rPr lang="en" sz="1800"/>
            </a:br>
            <a:r>
              <a:rPr lang="en" sz="1800"/>
              <a:t>	provider, resource identifier, but no guarantee of global uniqueness on the prefix</a:t>
            </a:r>
            <a:br>
              <a:rPr lang="en" sz="1800"/>
            </a:br>
            <a:r>
              <a:rPr b="1" lang="en" sz="1800"/>
              <a:t>doi:10.1038/sdata.2016.18</a:t>
            </a:r>
            <a:br>
              <a:rPr lang="en" sz="1800"/>
            </a:br>
            <a:r>
              <a:rPr lang="en" sz="1800"/>
              <a:t>	scheme, provider, and unique provider-assigned identifier</a:t>
            </a:r>
            <a:br>
              <a:rPr lang="en" sz="1800"/>
            </a:br>
            <a:r>
              <a:rPr b="1" lang="en" sz="1800"/>
              <a:t>doi:10.4121/uuid:5146dd06-98e4-426c-9ae5-dc8fa65c549f</a:t>
            </a:r>
            <a:br>
              <a:rPr lang="en" sz="1800"/>
            </a:br>
            <a:r>
              <a:rPr lang="en" sz="1800"/>
              <a:t>	scheme, provider, and autogenerated “unique” identifier</a:t>
            </a:r>
            <a:br>
              <a:rPr lang="en" sz="1800"/>
            </a:br>
            <a:r>
              <a:rPr b="1" lang="en" sz="1800"/>
              <a:t>orcid:0000-0001-8888-635X</a:t>
            </a:r>
            <a:br>
              <a:rPr lang="en" sz="1800"/>
            </a:br>
            <a:r>
              <a:rPr lang="en" sz="1800"/>
              <a:t>	scheme, unique identifier</a:t>
            </a:r>
            <a:br>
              <a:rPr lang="en" sz="1800"/>
            </a:br>
            <a:r>
              <a:rPr b="1" lang="en" sz="1800"/>
              <a:t>https://orcid.org/0000-0001-8888-635X</a:t>
            </a:r>
            <a:br>
              <a:rPr lang="en" sz="1800"/>
            </a:br>
            <a:r>
              <a:rPr lang="en" sz="1800"/>
              <a:t>	scheme, provider, resource identifier, resolvable</a:t>
            </a:r>
            <a:br>
              <a:rPr lang="en" sz="1800"/>
            </a:br>
            <a:r>
              <a:rPr b="1" lang="en" sz="1800"/>
              <a:t>https://raw.githubusercontent.com/FAIRDataInitiative/FAIR-principles/master/fair.trustyuri.trig#np.RA4FsMT1XSZMh-JgNmAuOVQ3qyTzkaMldT_KxR1HSdoUA</a:t>
            </a:r>
            <a:r>
              <a:rPr lang="en" sz="1800"/>
              <a:t> </a:t>
            </a:r>
            <a:br>
              <a:rPr lang="en" sz="1800"/>
            </a:br>
            <a:r>
              <a:rPr lang="en" sz="1800"/>
              <a:t>	scheme, provider, resource identifier, resolvable, independently veriable</a:t>
            </a:r>
            <a:br>
              <a:rPr lang="en" sz="1800"/>
            </a:br>
            <a:br>
              <a:rPr lang="en" sz="1800"/>
            </a:br>
            <a:endParaRPr sz="18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0" name="Shape 210"/>
        <p:cNvGrpSpPr/>
        <p:nvPr/>
      </p:nvGrpSpPr>
      <p:grpSpPr>
        <a:xfrm>
          <a:off x="0" y="0"/>
          <a:ext cx="0" cy="0"/>
          <a:chOff x="0" y="0"/>
          <a:chExt cx="0" cy="0"/>
        </a:xfrm>
      </p:grpSpPr>
      <p:sp>
        <p:nvSpPr>
          <p:cNvPr id="211" name="Google Shape;211;p39"/>
          <p:cNvSpPr txBox="1"/>
          <p:nvPr>
            <p:ph type="title"/>
          </p:nvPr>
        </p:nvSpPr>
        <p:spPr>
          <a:xfrm>
            <a:off x="457200" y="0"/>
            <a:ext cx="8229600" cy="8574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None/>
            </a:pPr>
            <a:r>
              <a:rPr lang="en"/>
              <a:t>FAIR metrics</a:t>
            </a:r>
            <a:endParaRPr/>
          </a:p>
        </p:txBody>
      </p:sp>
      <p:sp>
        <p:nvSpPr>
          <p:cNvPr id="212" name="Google Shape;212;p39"/>
          <p:cNvSpPr txBox="1"/>
          <p:nvPr>
            <p:ph idx="1" type="body"/>
          </p:nvPr>
        </p:nvSpPr>
        <p:spPr>
          <a:xfrm>
            <a:off x="1440600" y="874500"/>
            <a:ext cx="6935400" cy="3394500"/>
          </a:xfrm>
          <a:prstGeom prst="rect">
            <a:avLst/>
          </a:prstGeom>
        </p:spPr>
        <p:txBody>
          <a:bodyPr anchorCtr="0" anchor="t" bIns="34275" lIns="68575" spcFirstLastPara="1" rIns="68575" wrap="square" tIns="34275">
            <a:noAutofit/>
          </a:bodyPr>
          <a:lstStyle/>
          <a:p>
            <a:pPr indent="-317500" lvl="0" marL="457200" rtl="0" algn="l">
              <a:spcBef>
                <a:spcPts val="300"/>
              </a:spcBef>
              <a:spcAft>
                <a:spcPts val="0"/>
              </a:spcAft>
              <a:buSzPts val="1400"/>
              <a:buAutoNum type="arabicParenR"/>
            </a:pPr>
            <a:r>
              <a:rPr lang="en"/>
              <a:t>provide a URL to a document that describes the identifier scheme. FAIRsharing lists different identifier schemes </a:t>
            </a:r>
            <a:r>
              <a:rPr lang="en" u="sng">
                <a:solidFill>
                  <a:schemeClr val="hlink"/>
                </a:solidFill>
                <a:hlinkClick r:id="rId3"/>
              </a:rPr>
              <a:t>https://fairsharing.org/standards/?q=&amp;selected_facets=type_exact:identifier%20schema</a:t>
            </a:r>
            <a:r>
              <a:rPr lang="en"/>
              <a:t>  </a:t>
            </a:r>
            <a:endParaRPr/>
          </a:p>
          <a:p>
            <a:pPr indent="0" lvl="0" marL="457200" rtl="0" algn="l">
              <a:spcBef>
                <a:spcPts val="300"/>
              </a:spcBef>
              <a:spcAft>
                <a:spcPts val="0"/>
              </a:spcAft>
              <a:buNone/>
            </a:pPr>
            <a:r>
              <a:t/>
            </a:r>
            <a:endParaRPr/>
          </a:p>
          <a:p>
            <a:pPr indent="-317500" lvl="0" marL="457200" rtl="0" algn="l">
              <a:spcBef>
                <a:spcPts val="300"/>
              </a:spcBef>
              <a:spcAft>
                <a:spcPts val="0"/>
              </a:spcAft>
              <a:buSzPts val="1400"/>
              <a:buAutoNum type="arabicParenR"/>
            </a:pPr>
            <a:r>
              <a:rPr lang="en"/>
              <a:t>provide a URL to a document that details the identifier management plan. This includes aspects related to what happens in the event of IT disaster, backwards compatiblity in the event of changes in identifier scheme, and the transfer of authority. </a:t>
            </a:r>
            <a:endParaRPr/>
          </a:p>
        </p:txBody>
      </p:sp>
      <p:pic>
        <p:nvPicPr>
          <p:cNvPr id="213" name="Google Shape;213;p39"/>
          <p:cNvPicPr preferRelativeResize="0"/>
          <p:nvPr/>
        </p:nvPicPr>
        <p:blipFill>
          <a:blip r:embed="rId4">
            <a:alphaModFix/>
          </a:blip>
          <a:stretch>
            <a:fillRect/>
          </a:stretch>
        </p:blipFill>
        <p:spPr>
          <a:xfrm>
            <a:off x="85225" y="1528650"/>
            <a:ext cx="1635975" cy="531950"/>
          </a:xfrm>
          <a:prstGeom prst="rect">
            <a:avLst/>
          </a:prstGeom>
          <a:noFill/>
          <a:ln>
            <a:noFill/>
          </a:ln>
        </p:spPr>
      </p:pic>
      <p:pic>
        <p:nvPicPr>
          <p:cNvPr id="214" name="Google Shape;214;p39"/>
          <p:cNvPicPr preferRelativeResize="0"/>
          <p:nvPr/>
        </p:nvPicPr>
        <p:blipFill>
          <a:blip r:embed="rId5">
            <a:alphaModFix/>
          </a:blip>
          <a:stretch>
            <a:fillRect/>
          </a:stretch>
        </p:blipFill>
        <p:spPr>
          <a:xfrm>
            <a:off x="274775" y="3825134"/>
            <a:ext cx="1031075" cy="56868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 name="Shape 92"/>
        <p:cNvGrpSpPr/>
        <p:nvPr/>
      </p:nvGrpSpPr>
      <p:grpSpPr>
        <a:xfrm>
          <a:off x="0" y="0"/>
          <a:ext cx="0" cy="0"/>
          <a:chOff x="0" y="0"/>
          <a:chExt cx="0" cy="0"/>
        </a:xfrm>
      </p:grpSpPr>
      <p:sp>
        <p:nvSpPr>
          <p:cNvPr id="93" name="Google Shape;93;p22"/>
          <p:cNvSpPr txBox="1"/>
          <p:nvPr>
            <p:ph type="title"/>
          </p:nvPr>
        </p:nvSpPr>
        <p:spPr>
          <a:xfrm>
            <a:off x="1485900" y="742950"/>
            <a:ext cx="6172200" cy="3486300"/>
          </a:xfrm>
          <a:prstGeom prst="rect">
            <a:avLst/>
          </a:prstGeom>
          <a:noFill/>
          <a:ln>
            <a:noFill/>
          </a:ln>
        </p:spPr>
        <p:txBody>
          <a:bodyPr anchorCtr="0" anchor="ctr" bIns="34275" lIns="68575" spcFirstLastPara="1" rIns="68575" wrap="square" tIns="34275">
            <a:noAutofit/>
          </a:bodyPr>
          <a:lstStyle/>
          <a:p>
            <a:pPr indent="0" lvl="0" marL="0" rtl="0" algn="ctr">
              <a:spcBef>
                <a:spcPts val="0"/>
              </a:spcBef>
              <a:spcAft>
                <a:spcPts val="0"/>
              </a:spcAft>
              <a:buClr>
                <a:schemeClr val="dk2"/>
              </a:buClr>
              <a:buSzPts val="3300"/>
              <a:buFont typeface="Calibri"/>
              <a:buNone/>
            </a:pPr>
            <a:r>
              <a:rPr lang="en"/>
              <a:t>An increasing number of discoveries are made using other people’s data</a:t>
            </a:r>
            <a:endParaRPr/>
          </a:p>
        </p:txBody>
      </p:sp>
      <p:sp>
        <p:nvSpPr>
          <p:cNvPr id="94" name="Google Shape;94;p22"/>
          <p:cNvSpPr txBox="1"/>
          <p:nvPr>
            <p:ph idx="12" type="sldNum"/>
          </p:nvPr>
        </p:nvSpPr>
        <p:spPr>
          <a:xfrm>
            <a:off x="0" y="4972051"/>
            <a:ext cx="2133600" cy="166200"/>
          </a:xfrm>
          <a:prstGeom prst="rect">
            <a:avLst/>
          </a:prstGeom>
          <a:noFill/>
          <a:ln>
            <a:noFill/>
          </a:ln>
        </p:spPr>
        <p:txBody>
          <a:bodyPr anchorCtr="0" anchor="ctr" bIns="34275" lIns="68575" spcFirstLastPara="1" rIns="68575" wrap="square" tIns="3427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8" name="Shape 218"/>
        <p:cNvGrpSpPr/>
        <p:nvPr/>
      </p:nvGrpSpPr>
      <p:grpSpPr>
        <a:xfrm>
          <a:off x="0" y="0"/>
          <a:ext cx="0" cy="0"/>
          <a:chOff x="0" y="0"/>
          <a:chExt cx="0" cy="0"/>
        </a:xfrm>
      </p:grpSpPr>
      <p:sp>
        <p:nvSpPr>
          <p:cNvPr id="219" name="Google Shape;219;p40"/>
          <p:cNvSpPr txBox="1"/>
          <p:nvPr>
            <p:ph idx="1" type="body"/>
          </p:nvPr>
        </p:nvSpPr>
        <p:spPr>
          <a:xfrm>
            <a:off x="311475" y="1200151"/>
            <a:ext cx="8229600" cy="3394500"/>
          </a:xfrm>
          <a:prstGeom prst="rect">
            <a:avLst/>
          </a:prstGeom>
        </p:spPr>
        <p:txBody>
          <a:bodyPr anchorCtr="0" anchor="t" bIns="34275" lIns="68575" spcFirstLastPara="1" rIns="68575" wrap="square" tIns="34275">
            <a:noAutofit/>
          </a:bodyPr>
          <a:lstStyle/>
          <a:p>
            <a:pPr indent="-330200" lvl="0" marL="457200" rtl="0" algn="l">
              <a:lnSpc>
                <a:spcPct val="115000"/>
              </a:lnSpc>
              <a:spcBef>
                <a:spcPts val="600"/>
              </a:spcBef>
              <a:spcAft>
                <a:spcPts val="0"/>
              </a:spcAft>
              <a:buSzPts val="1600"/>
              <a:buChar char="•"/>
            </a:pPr>
            <a:r>
              <a:rPr b="1" lang="en" sz="1600"/>
              <a:t>14 universal metrics </a:t>
            </a:r>
            <a:r>
              <a:rPr lang="en" sz="1600"/>
              <a:t>covering each of the FAIR sub-principles. The </a:t>
            </a:r>
            <a:r>
              <a:rPr b="1" lang="en" sz="1600"/>
              <a:t>metrics</a:t>
            </a:r>
            <a:r>
              <a:rPr lang="en" sz="1600"/>
              <a:t> don’t dictate any particular standards. They </a:t>
            </a:r>
            <a:r>
              <a:rPr b="1" lang="en" sz="1600"/>
              <a:t>simply</a:t>
            </a:r>
            <a:r>
              <a:rPr lang="en" sz="1600"/>
              <a:t> </a:t>
            </a:r>
            <a:r>
              <a:rPr b="1" lang="en" sz="1600"/>
              <a:t>demand</a:t>
            </a:r>
            <a:r>
              <a:rPr lang="en" sz="1600"/>
              <a:t> </a:t>
            </a:r>
            <a:r>
              <a:rPr b="1" lang="en" sz="1600"/>
              <a:t>evidence (using protocols of the Web) </a:t>
            </a:r>
            <a:r>
              <a:rPr lang="en" sz="1600"/>
              <a:t>that you have met community expectations.</a:t>
            </a:r>
            <a:endParaRPr sz="1600"/>
          </a:p>
          <a:p>
            <a:pPr indent="-330200" lvl="0" marL="457200" rtl="0" algn="l">
              <a:lnSpc>
                <a:spcPct val="115000"/>
              </a:lnSpc>
              <a:spcBef>
                <a:spcPts val="0"/>
              </a:spcBef>
              <a:spcAft>
                <a:spcPts val="0"/>
              </a:spcAft>
              <a:buSzPts val="1600"/>
              <a:buChar char="•"/>
            </a:pPr>
            <a:r>
              <a:rPr lang="en" sz="1600"/>
              <a:t>Digital resource providers must </a:t>
            </a:r>
            <a:r>
              <a:rPr b="1" lang="en" sz="1600" u="sng"/>
              <a:t>provide</a:t>
            </a:r>
            <a:r>
              <a:rPr lang="en" sz="1600"/>
              <a:t> at least one web-accessible document with </a:t>
            </a:r>
            <a:r>
              <a:rPr b="1" lang="en" sz="1600" u="sng"/>
              <a:t>machine-readable metadata</a:t>
            </a:r>
            <a:r>
              <a:rPr b="1" lang="en" sz="1600"/>
              <a:t> </a:t>
            </a:r>
            <a:r>
              <a:rPr lang="en" sz="1600"/>
              <a:t>(FM-F2, FM-F3), </a:t>
            </a:r>
            <a:r>
              <a:rPr b="1" lang="en" sz="1600"/>
              <a:t>resource management plan </a:t>
            </a:r>
            <a:r>
              <a:rPr lang="en" sz="1600"/>
              <a:t>(FM-A2), and any </a:t>
            </a:r>
            <a:r>
              <a:rPr b="1" lang="en" sz="1600"/>
              <a:t>additional</a:t>
            </a:r>
            <a:r>
              <a:rPr lang="en" sz="1600"/>
              <a:t> </a:t>
            </a:r>
            <a:r>
              <a:rPr b="1" lang="en" sz="1600"/>
              <a:t>authorization</a:t>
            </a:r>
            <a:r>
              <a:rPr lang="en" sz="1600"/>
              <a:t> procedures (FM-A1.2).</a:t>
            </a:r>
            <a:endParaRPr sz="1600"/>
          </a:p>
          <a:p>
            <a:pPr indent="-330200" lvl="0" marL="457200" rtl="0" algn="l">
              <a:lnSpc>
                <a:spcPct val="115000"/>
              </a:lnSpc>
              <a:spcBef>
                <a:spcPts val="0"/>
              </a:spcBef>
              <a:spcAft>
                <a:spcPts val="0"/>
              </a:spcAft>
              <a:buSzPts val="1600"/>
              <a:buChar char="•"/>
            </a:pPr>
            <a:r>
              <a:rPr lang="en" sz="1600"/>
              <a:t>They must use </a:t>
            </a:r>
            <a:r>
              <a:rPr b="1" lang="en" sz="1600" u="sng"/>
              <a:t>publically registered</a:t>
            </a:r>
            <a:r>
              <a:rPr lang="en" sz="1600"/>
              <a:t>: </a:t>
            </a:r>
            <a:r>
              <a:rPr b="1" lang="en" sz="1600"/>
              <a:t>identifier schemes </a:t>
            </a:r>
            <a:r>
              <a:rPr lang="en" sz="1600"/>
              <a:t>(FM-F1A), (secure) </a:t>
            </a:r>
            <a:r>
              <a:rPr b="1" lang="en" sz="1600"/>
              <a:t>access protocols </a:t>
            </a:r>
            <a:r>
              <a:rPr lang="en" sz="1600"/>
              <a:t>(FM-A1.1), </a:t>
            </a:r>
            <a:r>
              <a:rPr b="1" lang="en" sz="1600"/>
              <a:t>knowledge representation languages</a:t>
            </a:r>
            <a:r>
              <a:rPr lang="en" sz="1600"/>
              <a:t> (FM-I1), </a:t>
            </a:r>
            <a:r>
              <a:rPr b="1" lang="en" sz="1600"/>
              <a:t>licenses</a:t>
            </a:r>
            <a:r>
              <a:rPr lang="en" sz="1600"/>
              <a:t> (FM-R1.1), </a:t>
            </a:r>
            <a:r>
              <a:rPr b="1" lang="en" sz="1600"/>
              <a:t>provenance</a:t>
            </a:r>
            <a:r>
              <a:rPr lang="en" sz="1600"/>
              <a:t> specifications (FM-R1.2), and </a:t>
            </a:r>
            <a:r>
              <a:rPr b="1" lang="en" sz="1600"/>
              <a:t>community standards </a:t>
            </a:r>
            <a:r>
              <a:rPr lang="en" sz="1600"/>
              <a:t>(FM-R1.3)</a:t>
            </a:r>
            <a:endParaRPr sz="1600"/>
          </a:p>
          <a:p>
            <a:pPr indent="-330200" lvl="0" marL="457200" rtl="0" algn="l">
              <a:lnSpc>
                <a:spcPct val="115000"/>
              </a:lnSpc>
              <a:spcBef>
                <a:spcPts val="0"/>
              </a:spcBef>
              <a:spcAft>
                <a:spcPts val="0"/>
              </a:spcAft>
              <a:buSzPts val="1600"/>
              <a:buChar char="•"/>
            </a:pPr>
            <a:r>
              <a:rPr lang="en" sz="1600"/>
              <a:t>They must </a:t>
            </a:r>
            <a:r>
              <a:rPr b="1" lang="en" sz="1600"/>
              <a:t>evidence</a:t>
            </a:r>
            <a:r>
              <a:rPr lang="en" sz="1600"/>
              <a:t> </a:t>
            </a:r>
            <a:r>
              <a:rPr b="1" lang="en" sz="1600"/>
              <a:t>that</a:t>
            </a:r>
            <a:r>
              <a:rPr lang="en" sz="1600"/>
              <a:t> </a:t>
            </a:r>
            <a:r>
              <a:rPr b="1" lang="en" sz="1600"/>
              <a:t>their resource </a:t>
            </a:r>
            <a:r>
              <a:rPr lang="en" sz="1600"/>
              <a:t>can be located in </a:t>
            </a:r>
            <a:r>
              <a:rPr b="1" lang="en" sz="1600"/>
              <a:t>search results </a:t>
            </a:r>
            <a:r>
              <a:rPr lang="en" sz="1600"/>
              <a:t>(FM-F4), that it provides </a:t>
            </a:r>
            <a:r>
              <a:rPr b="1" lang="en" sz="1600"/>
              <a:t>link</a:t>
            </a:r>
            <a:r>
              <a:rPr lang="en" sz="1600"/>
              <a:t>s to other (FAIR) resources (FM-I3; FM-I2), and </a:t>
            </a:r>
            <a:r>
              <a:rPr b="1" lang="en" sz="1600"/>
              <a:t>it validates against community standards </a:t>
            </a:r>
            <a:r>
              <a:rPr lang="en" sz="1600"/>
              <a:t>(FM-R1.3)</a:t>
            </a:r>
            <a:endParaRPr sz="1600"/>
          </a:p>
        </p:txBody>
      </p:sp>
      <p:pic>
        <p:nvPicPr>
          <p:cNvPr id="220" name="Google Shape;220;p40"/>
          <p:cNvPicPr preferRelativeResize="0"/>
          <p:nvPr/>
        </p:nvPicPr>
        <p:blipFill>
          <a:blip r:embed="rId3">
            <a:alphaModFix/>
          </a:blip>
          <a:stretch>
            <a:fillRect/>
          </a:stretch>
        </p:blipFill>
        <p:spPr>
          <a:xfrm>
            <a:off x="407900" y="56200"/>
            <a:ext cx="3107625" cy="1094850"/>
          </a:xfrm>
          <a:prstGeom prst="rect">
            <a:avLst/>
          </a:prstGeom>
          <a:noFill/>
          <a:ln>
            <a:noFill/>
          </a:ln>
        </p:spPr>
      </p:pic>
      <p:sp>
        <p:nvSpPr>
          <p:cNvPr id="221" name="Google Shape;221;p40"/>
          <p:cNvSpPr txBox="1"/>
          <p:nvPr/>
        </p:nvSpPr>
        <p:spPr>
          <a:xfrm>
            <a:off x="3898025" y="301025"/>
            <a:ext cx="3497400" cy="40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latin typeface="Calibri"/>
                <a:ea typeface="Calibri"/>
                <a:cs typeface="Calibri"/>
                <a:sym typeface="Calibri"/>
                <a:hlinkClick r:id="rId4"/>
              </a:rPr>
              <a:t>http://fairmetrics.org</a:t>
            </a:r>
            <a:r>
              <a:rPr lang="en">
                <a:latin typeface="Calibri"/>
                <a:ea typeface="Calibri"/>
                <a:cs typeface="Calibri"/>
                <a:sym typeface="Calibri"/>
              </a:rPr>
              <a:t> </a:t>
            </a:r>
            <a:endParaRPr>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5" name="Shape 225"/>
        <p:cNvGrpSpPr/>
        <p:nvPr/>
      </p:nvGrpSpPr>
      <p:grpSpPr>
        <a:xfrm>
          <a:off x="0" y="0"/>
          <a:ext cx="0" cy="0"/>
          <a:chOff x="0" y="0"/>
          <a:chExt cx="0" cy="0"/>
        </a:xfrm>
      </p:grpSpPr>
      <p:pic>
        <p:nvPicPr>
          <p:cNvPr id="226" name="Google Shape;226;p41"/>
          <p:cNvPicPr preferRelativeResize="0"/>
          <p:nvPr/>
        </p:nvPicPr>
        <p:blipFill>
          <a:blip r:embed="rId3">
            <a:alphaModFix/>
          </a:blip>
          <a:stretch>
            <a:fillRect/>
          </a:stretch>
        </p:blipFill>
        <p:spPr>
          <a:xfrm>
            <a:off x="87125" y="103223"/>
            <a:ext cx="3285550" cy="1338875"/>
          </a:xfrm>
          <a:prstGeom prst="rect">
            <a:avLst/>
          </a:prstGeom>
          <a:noFill/>
          <a:ln>
            <a:noFill/>
          </a:ln>
        </p:spPr>
      </p:pic>
      <p:pic>
        <p:nvPicPr>
          <p:cNvPr id="227" name="Google Shape;227;p41"/>
          <p:cNvPicPr preferRelativeResize="0"/>
          <p:nvPr/>
        </p:nvPicPr>
        <p:blipFill>
          <a:blip r:embed="rId4">
            <a:alphaModFix/>
          </a:blip>
          <a:stretch>
            <a:fillRect/>
          </a:stretch>
        </p:blipFill>
        <p:spPr>
          <a:xfrm>
            <a:off x="3274800" y="-12725"/>
            <a:ext cx="5645847" cy="51689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1" name="Shape 231"/>
        <p:cNvGrpSpPr/>
        <p:nvPr/>
      </p:nvGrpSpPr>
      <p:grpSpPr>
        <a:xfrm>
          <a:off x="0" y="0"/>
          <a:ext cx="0" cy="0"/>
          <a:chOff x="0" y="0"/>
          <a:chExt cx="0" cy="0"/>
        </a:xfrm>
      </p:grpSpPr>
      <p:pic>
        <p:nvPicPr>
          <p:cNvPr id="232" name="Google Shape;232;p42"/>
          <p:cNvPicPr preferRelativeResize="0"/>
          <p:nvPr/>
        </p:nvPicPr>
        <p:blipFill>
          <a:blip r:embed="rId3">
            <a:alphaModFix/>
          </a:blip>
          <a:stretch>
            <a:fillRect/>
          </a:stretch>
        </p:blipFill>
        <p:spPr>
          <a:xfrm>
            <a:off x="925205" y="0"/>
            <a:ext cx="7293590" cy="514350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6" name="Shape 236"/>
        <p:cNvGrpSpPr/>
        <p:nvPr/>
      </p:nvGrpSpPr>
      <p:grpSpPr>
        <a:xfrm>
          <a:off x="0" y="0"/>
          <a:ext cx="0" cy="0"/>
          <a:chOff x="0" y="0"/>
          <a:chExt cx="0" cy="0"/>
        </a:xfrm>
      </p:grpSpPr>
      <p:pic>
        <p:nvPicPr>
          <p:cNvPr id="237" name="Google Shape;237;p43"/>
          <p:cNvPicPr preferRelativeResize="0"/>
          <p:nvPr/>
        </p:nvPicPr>
        <p:blipFill>
          <a:blip r:embed="rId3">
            <a:alphaModFix/>
          </a:blip>
          <a:stretch>
            <a:fillRect/>
          </a:stretch>
        </p:blipFill>
        <p:spPr>
          <a:xfrm>
            <a:off x="1031151" y="761900"/>
            <a:ext cx="7230776" cy="38024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1" name="Shape 241"/>
        <p:cNvGrpSpPr/>
        <p:nvPr/>
      </p:nvGrpSpPr>
      <p:grpSpPr>
        <a:xfrm>
          <a:off x="0" y="0"/>
          <a:ext cx="0" cy="0"/>
          <a:chOff x="0" y="0"/>
          <a:chExt cx="0" cy="0"/>
        </a:xfrm>
      </p:grpSpPr>
      <p:sp>
        <p:nvSpPr>
          <p:cNvPr id="242" name="Google Shape;242;p4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1C4587"/>
                </a:solidFill>
              </a:rPr>
              <a:t>FAIR for Knowledge Graphs</a:t>
            </a:r>
            <a:endParaRPr>
              <a:solidFill>
                <a:srgbClr val="1C4587"/>
              </a:solidFill>
            </a:endParaRPr>
          </a:p>
        </p:txBody>
      </p:sp>
      <p:sp>
        <p:nvSpPr>
          <p:cNvPr id="243" name="Google Shape;243;p4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AutoNum type="arabicPeriod"/>
            </a:pPr>
            <a:r>
              <a:rPr b="1" lang="en"/>
              <a:t>Build your knowledge graph using existing standards</a:t>
            </a:r>
            <a:endParaRPr b="1"/>
          </a:p>
          <a:p>
            <a:pPr indent="-317500" lvl="1" marL="914400" rtl="0" algn="l">
              <a:spcBef>
                <a:spcPts val="0"/>
              </a:spcBef>
              <a:spcAft>
                <a:spcPts val="0"/>
              </a:spcAft>
              <a:buSzPts val="1400"/>
              <a:buAutoNum type="alphaLcPeriod"/>
            </a:pPr>
            <a:r>
              <a:rPr lang="en"/>
              <a:t>Assign a unique identifier to every entity (types, relations, instances)</a:t>
            </a:r>
            <a:endParaRPr/>
          </a:p>
          <a:p>
            <a:pPr indent="-317500" lvl="1" marL="914400" rtl="0" algn="l">
              <a:spcBef>
                <a:spcPts val="0"/>
              </a:spcBef>
              <a:spcAft>
                <a:spcPts val="0"/>
              </a:spcAft>
              <a:buSzPts val="1400"/>
              <a:buAutoNum type="alphaLcPeriod"/>
            </a:pPr>
            <a:r>
              <a:rPr lang="en"/>
              <a:t>Represent context and provenance</a:t>
            </a:r>
            <a:endParaRPr/>
          </a:p>
          <a:p>
            <a:pPr indent="-317500" lvl="1" marL="914400" rtl="0" algn="l">
              <a:spcBef>
                <a:spcPts val="0"/>
              </a:spcBef>
              <a:spcAft>
                <a:spcPts val="0"/>
              </a:spcAft>
              <a:buSzPts val="1400"/>
              <a:buAutoNum type="alphaLcPeriod"/>
            </a:pPr>
            <a:r>
              <a:rPr lang="en"/>
              <a:t>Format the data using a data standard (e.g. RDF, nanopublications)</a:t>
            </a:r>
            <a:endParaRPr/>
          </a:p>
          <a:p>
            <a:pPr indent="-342900" lvl="0" marL="457200" rtl="0" algn="l">
              <a:spcBef>
                <a:spcPts val="0"/>
              </a:spcBef>
              <a:spcAft>
                <a:spcPts val="0"/>
              </a:spcAft>
              <a:buSzPts val="1800"/>
              <a:buAutoNum type="arabicPeriod"/>
            </a:pPr>
            <a:r>
              <a:rPr b="1" lang="en"/>
              <a:t>Create high quality metadata to document your KG</a:t>
            </a:r>
            <a:endParaRPr b="1"/>
          </a:p>
          <a:p>
            <a:pPr indent="-317500" lvl="1" marL="914400" rtl="0" algn="l">
              <a:spcBef>
                <a:spcPts val="0"/>
              </a:spcBef>
              <a:spcAft>
                <a:spcPts val="0"/>
              </a:spcAft>
              <a:buSzPts val="1400"/>
              <a:buAutoNum type="alphaLcPeriod"/>
            </a:pPr>
            <a:r>
              <a:rPr lang="en"/>
              <a:t>use common metadata dictionaries and formats</a:t>
            </a:r>
            <a:endParaRPr/>
          </a:p>
          <a:p>
            <a:pPr indent="-317500" lvl="1" marL="914400" rtl="0" algn="l">
              <a:spcBef>
                <a:spcPts val="0"/>
              </a:spcBef>
              <a:spcAft>
                <a:spcPts val="0"/>
              </a:spcAft>
              <a:buSzPts val="1400"/>
              <a:buAutoNum type="alphaLcPeriod"/>
            </a:pPr>
            <a:r>
              <a:rPr lang="en"/>
              <a:t>specify KG specific metadata </a:t>
            </a:r>
            <a:endParaRPr/>
          </a:p>
          <a:p>
            <a:pPr indent="-342900" lvl="0" marL="457200" rtl="0" algn="l">
              <a:spcBef>
                <a:spcPts val="0"/>
              </a:spcBef>
              <a:spcAft>
                <a:spcPts val="0"/>
              </a:spcAft>
              <a:buSzPts val="1800"/>
              <a:buAutoNum type="arabicPeriod"/>
            </a:pPr>
            <a:r>
              <a:rPr b="1" lang="en"/>
              <a:t>Make your KG available to others</a:t>
            </a:r>
            <a:endParaRPr b="1"/>
          </a:p>
          <a:p>
            <a:pPr indent="-317500" lvl="1" marL="914400" rtl="0" algn="l">
              <a:spcBef>
                <a:spcPts val="0"/>
              </a:spcBef>
              <a:spcAft>
                <a:spcPts val="0"/>
              </a:spcAft>
              <a:buSzPts val="1400"/>
              <a:buAutoNum type="alphaLcPeriod"/>
            </a:pPr>
            <a:r>
              <a:rPr lang="en"/>
              <a:t>version your KG, and publish the data and metadata to an archive</a:t>
            </a:r>
            <a:endParaRPr/>
          </a:p>
          <a:p>
            <a:pPr indent="-317500" lvl="1" marL="914400" rtl="0" algn="l">
              <a:spcBef>
                <a:spcPts val="0"/>
              </a:spcBef>
              <a:spcAft>
                <a:spcPts val="0"/>
              </a:spcAft>
              <a:buSzPts val="1400"/>
              <a:buAutoNum type="alphaLcPeriod"/>
            </a:pPr>
            <a:r>
              <a:rPr lang="en"/>
              <a:t>Create KG access points via APIs</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7" name="Shape 247"/>
        <p:cNvGrpSpPr/>
        <p:nvPr/>
      </p:nvGrpSpPr>
      <p:grpSpPr>
        <a:xfrm>
          <a:off x="0" y="0"/>
          <a:ext cx="0" cy="0"/>
          <a:chOff x="0" y="0"/>
          <a:chExt cx="0" cy="0"/>
        </a:xfrm>
      </p:grpSpPr>
      <p:pic>
        <p:nvPicPr>
          <p:cNvPr id="248" name="Google Shape;248;p45"/>
          <p:cNvPicPr preferRelativeResize="0"/>
          <p:nvPr/>
        </p:nvPicPr>
        <p:blipFill>
          <a:blip r:embed="rId3">
            <a:alphaModFix/>
          </a:blip>
          <a:stretch>
            <a:fillRect/>
          </a:stretch>
        </p:blipFill>
        <p:spPr>
          <a:xfrm>
            <a:off x="354150" y="693200"/>
            <a:ext cx="6421806" cy="3820975"/>
          </a:xfrm>
          <a:prstGeom prst="rect">
            <a:avLst/>
          </a:prstGeom>
          <a:noFill/>
          <a:ln>
            <a:noFill/>
          </a:ln>
        </p:spPr>
      </p:pic>
      <p:sp>
        <p:nvSpPr>
          <p:cNvPr id="249" name="Google Shape;249;p45"/>
          <p:cNvSpPr txBox="1"/>
          <p:nvPr/>
        </p:nvSpPr>
        <p:spPr>
          <a:xfrm>
            <a:off x="1422700" y="543025"/>
            <a:ext cx="734100" cy="300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0B5394"/>
                </a:solidFill>
              </a:rPr>
              <a:t>entity</a:t>
            </a:r>
            <a:endParaRPr b="1">
              <a:solidFill>
                <a:srgbClr val="0B5394"/>
              </a:solidFill>
            </a:endParaRPr>
          </a:p>
        </p:txBody>
      </p:sp>
      <p:cxnSp>
        <p:nvCxnSpPr>
          <p:cNvPr id="250" name="Google Shape;250;p45"/>
          <p:cNvCxnSpPr>
            <a:stCxn id="249" idx="3"/>
          </p:cNvCxnSpPr>
          <p:nvPr/>
        </p:nvCxnSpPr>
        <p:spPr>
          <a:xfrm>
            <a:off x="2156800" y="693325"/>
            <a:ext cx="426000" cy="898500"/>
          </a:xfrm>
          <a:prstGeom prst="curvedConnector2">
            <a:avLst/>
          </a:prstGeom>
          <a:noFill/>
          <a:ln cap="flat" cmpd="sng" w="9525">
            <a:solidFill>
              <a:srgbClr val="1C4587"/>
            </a:solidFill>
            <a:prstDash val="solid"/>
            <a:round/>
            <a:headEnd len="med" w="med" type="none"/>
            <a:tailEnd len="med" w="med" type="triangle"/>
          </a:ln>
        </p:spPr>
      </p:cxnSp>
      <p:sp>
        <p:nvSpPr>
          <p:cNvPr id="251" name="Google Shape;251;p45"/>
          <p:cNvSpPr txBox="1"/>
          <p:nvPr/>
        </p:nvSpPr>
        <p:spPr>
          <a:xfrm>
            <a:off x="2896850" y="4514175"/>
            <a:ext cx="1149600" cy="300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FF9900"/>
                </a:solidFill>
              </a:rPr>
              <a:t>attribute</a:t>
            </a:r>
            <a:endParaRPr b="1">
              <a:solidFill>
                <a:srgbClr val="FF9900"/>
              </a:solidFill>
            </a:endParaRPr>
          </a:p>
        </p:txBody>
      </p:sp>
      <p:cxnSp>
        <p:nvCxnSpPr>
          <p:cNvPr id="252" name="Google Shape;252;p45"/>
          <p:cNvCxnSpPr>
            <a:stCxn id="251" idx="3"/>
          </p:cNvCxnSpPr>
          <p:nvPr/>
        </p:nvCxnSpPr>
        <p:spPr>
          <a:xfrm flipH="1" rot="10800000">
            <a:off x="4046450" y="4304475"/>
            <a:ext cx="271500" cy="360000"/>
          </a:xfrm>
          <a:prstGeom prst="curvedConnector2">
            <a:avLst/>
          </a:prstGeom>
          <a:noFill/>
          <a:ln cap="flat" cmpd="sng" w="9525">
            <a:solidFill>
              <a:srgbClr val="FF9900"/>
            </a:solidFill>
            <a:prstDash val="solid"/>
            <a:round/>
            <a:headEnd len="med" w="med" type="none"/>
            <a:tailEnd len="med" w="med" type="triangle"/>
          </a:ln>
        </p:spPr>
      </p:cxnSp>
      <p:sp>
        <p:nvSpPr>
          <p:cNvPr id="253" name="Google Shape;253;p45"/>
          <p:cNvSpPr txBox="1"/>
          <p:nvPr/>
        </p:nvSpPr>
        <p:spPr>
          <a:xfrm>
            <a:off x="1216750" y="1007750"/>
            <a:ext cx="1149600" cy="300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FF0000"/>
                </a:solidFill>
              </a:rPr>
              <a:t>relation</a:t>
            </a:r>
            <a:endParaRPr b="1">
              <a:solidFill>
                <a:srgbClr val="FF0000"/>
              </a:solidFill>
            </a:endParaRPr>
          </a:p>
        </p:txBody>
      </p:sp>
      <p:cxnSp>
        <p:nvCxnSpPr>
          <p:cNvPr id="254" name="Google Shape;254;p45"/>
          <p:cNvCxnSpPr>
            <a:stCxn id="253" idx="2"/>
          </p:cNvCxnSpPr>
          <p:nvPr/>
        </p:nvCxnSpPr>
        <p:spPr>
          <a:xfrm rot="5400000">
            <a:off x="1531900" y="1564400"/>
            <a:ext cx="515700" cy="3600"/>
          </a:xfrm>
          <a:prstGeom prst="curvedConnector3">
            <a:avLst>
              <a:gd fmla="val 50000" name="adj1"/>
            </a:avLst>
          </a:prstGeom>
          <a:noFill/>
          <a:ln cap="flat" cmpd="sng" w="9525">
            <a:solidFill>
              <a:srgbClr val="FF0000"/>
            </a:solidFill>
            <a:prstDash val="solid"/>
            <a:round/>
            <a:headEnd len="med" w="med" type="none"/>
            <a:tailEnd len="med" w="med" type="triangle"/>
          </a:ln>
        </p:spPr>
      </p:cxnSp>
      <p:cxnSp>
        <p:nvCxnSpPr>
          <p:cNvPr id="255" name="Google Shape;255;p45"/>
          <p:cNvCxnSpPr>
            <a:stCxn id="249" idx="1"/>
          </p:cNvCxnSpPr>
          <p:nvPr/>
        </p:nvCxnSpPr>
        <p:spPr>
          <a:xfrm flipH="1">
            <a:off x="1004500" y="693325"/>
            <a:ext cx="418200" cy="785400"/>
          </a:xfrm>
          <a:prstGeom prst="curvedConnector2">
            <a:avLst/>
          </a:prstGeom>
          <a:noFill/>
          <a:ln cap="flat" cmpd="sng" w="9525">
            <a:solidFill>
              <a:srgbClr val="1C4587"/>
            </a:solidFill>
            <a:prstDash val="solid"/>
            <a:round/>
            <a:headEnd len="med" w="med" type="none"/>
            <a:tailEnd len="med" w="med" type="triangle"/>
          </a:ln>
        </p:spPr>
      </p:cxnSp>
      <p:sp>
        <p:nvSpPr>
          <p:cNvPr id="256" name="Google Shape;256;p45"/>
          <p:cNvSpPr txBox="1"/>
          <p:nvPr/>
        </p:nvSpPr>
        <p:spPr>
          <a:xfrm>
            <a:off x="911375" y="4334175"/>
            <a:ext cx="734100" cy="300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38761D"/>
                </a:solidFill>
              </a:rPr>
              <a:t>type</a:t>
            </a:r>
            <a:endParaRPr b="1">
              <a:solidFill>
                <a:srgbClr val="38761D"/>
              </a:solidFill>
            </a:endParaRPr>
          </a:p>
        </p:txBody>
      </p:sp>
      <p:cxnSp>
        <p:nvCxnSpPr>
          <p:cNvPr id="257" name="Google Shape;257;p45"/>
          <p:cNvCxnSpPr>
            <a:stCxn id="256" idx="3"/>
          </p:cNvCxnSpPr>
          <p:nvPr/>
        </p:nvCxnSpPr>
        <p:spPr>
          <a:xfrm flipH="1" rot="10800000">
            <a:off x="1645475" y="4153275"/>
            <a:ext cx="349200" cy="331200"/>
          </a:xfrm>
          <a:prstGeom prst="curvedConnector3">
            <a:avLst>
              <a:gd fmla="val 50000" name="adj1"/>
            </a:avLst>
          </a:prstGeom>
          <a:noFill/>
          <a:ln cap="flat" cmpd="sng" w="9525">
            <a:solidFill>
              <a:srgbClr val="1C4587"/>
            </a:solidFill>
            <a:prstDash val="solid"/>
            <a:round/>
            <a:headEnd len="med" w="med" type="none"/>
            <a:tailEnd len="med" w="med" type="triangle"/>
          </a:ln>
        </p:spPr>
      </p:cxnSp>
      <p:cxnSp>
        <p:nvCxnSpPr>
          <p:cNvPr id="258" name="Google Shape;258;p45"/>
          <p:cNvCxnSpPr/>
          <p:nvPr/>
        </p:nvCxnSpPr>
        <p:spPr>
          <a:xfrm rot="-5400000">
            <a:off x="1052025" y="3563725"/>
            <a:ext cx="614400" cy="225900"/>
          </a:xfrm>
          <a:prstGeom prst="curvedConnector3">
            <a:avLst>
              <a:gd fmla="val 50000" name="adj1"/>
            </a:avLst>
          </a:prstGeom>
          <a:noFill/>
          <a:ln cap="flat" cmpd="sng" w="9525">
            <a:solidFill>
              <a:srgbClr val="1C4587"/>
            </a:solidFill>
            <a:prstDash val="solid"/>
            <a:round/>
            <a:headEnd len="med" w="med" type="none"/>
            <a:tailEnd len="med" w="med" type="triangle"/>
          </a:ln>
        </p:spPr>
      </p:cxnSp>
      <p:sp>
        <p:nvSpPr>
          <p:cNvPr id="259" name="Google Shape;259;p45"/>
          <p:cNvSpPr txBox="1"/>
          <p:nvPr/>
        </p:nvSpPr>
        <p:spPr>
          <a:xfrm>
            <a:off x="759850" y="3927375"/>
            <a:ext cx="907500" cy="300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6AA84F"/>
                </a:solidFill>
              </a:rPr>
              <a:t>instance</a:t>
            </a:r>
            <a:endParaRPr b="1">
              <a:solidFill>
                <a:srgbClr val="6AA84F"/>
              </a:solidFill>
            </a:endParaRPr>
          </a:p>
        </p:txBody>
      </p:sp>
      <p:sp>
        <p:nvSpPr>
          <p:cNvPr id="260" name="Google Shape;260;p45"/>
          <p:cNvSpPr txBox="1"/>
          <p:nvPr/>
        </p:nvSpPr>
        <p:spPr>
          <a:xfrm>
            <a:off x="6870350" y="3026200"/>
            <a:ext cx="2090100" cy="200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0000FF"/>
                </a:solidFill>
              </a:rPr>
              <a:t>statement provenance:</a:t>
            </a:r>
            <a:endParaRPr b="1" sz="1200">
              <a:solidFill>
                <a:srgbClr val="0000FF"/>
              </a:solidFill>
            </a:endParaRPr>
          </a:p>
          <a:p>
            <a:pPr indent="-304800" lvl="0" marL="457200" rtl="0" algn="l">
              <a:spcBef>
                <a:spcPts val="0"/>
              </a:spcBef>
              <a:spcAft>
                <a:spcPts val="0"/>
              </a:spcAft>
              <a:buSzPts val="1200"/>
              <a:buChar char="●"/>
            </a:pPr>
            <a:r>
              <a:rPr b="1" lang="en" sz="1200"/>
              <a:t>when was the </a:t>
            </a:r>
            <a:r>
              <a:rPr b="1" i="1" lang="en" sz="1200"/>
              <a:t>statement </a:t>
            </a:r>
            <a:r>
              <a:rPr b="1" lang="en" sz="1200"/>
              <a:t>made?</a:t>
            </a:r>
            <a:endParaRPr b="1" sz="1200"/>
          </a:p>
          <a:p>
            <a:pPr indent="-304800" lvl="0" marL="457200" rtl="0" algn="l">
              <a:spcBef>
                <a:spcPts val="0"/>
              </a:spcBef>
              <a:spcAft>
                <a:spcPts val="0"/>
              </a:spcAft>
              <a:buClr>
                <a:schemeClr val="dk1"/>
              </a:buClr>
              <a:buSzPts val="1200"/>
              <a:buChar char="●"/>
            </a:pPr>
            <a:r>
              <a:rPr b="1" lang="en" sz="1200">
                <a:solidFill>
                  <a:schemeClr val="dk1"/>
                </a:solidFill>
              </a:rPr>
              <a:t>who made the statement?</a:t>
            </a:r>
            <a:endParaRPr b="1" sz="1200">
              <a:solidFill>
                <a:schemeClr val="dk1"/>
              </a:solidFill>
            </a:endParaRPr>
          </a:p>
          <a:p>
            <a:pPr indent="-304800" lvl="0" marL="457200" rtl="0" algn="l">
              <a:spcBef>
                <a:spcPts val="0"/>
              </a:spcBef>
              <a:spcAft>
                <a:spcPts val="0"/>
              </a:spcAft>
              <a:buSzPts val="1200"/>
              <a:buChar char="●"/>
            </a:pPr>
            <a:r>
              <a:rPr b="1" lang="en" sz="1200"/>
              <a:t>how was it made?</a:t>
            </a:r>
            <a:endParaRPr b="1" sz="1200"/>
          </a:p>
          <a:p>
            <a:pPr indent="-304800" lvl="0" marL="457200" rtl="0" algn="l">
              <a:spcBef>
                <a:spcPts val="0"/>
              </a:spcBef>
              <a:spcAft>
                <a:spcPts val="0"/>
              </a:spcAft>
              <a:buSzPts val="1200"/>
              <a:buChar char="●"/>
            </a:pPr>
            <a:r>
              <a:rPr b="1" lang="en" sz="1200"/>
              <a:t>where was it reported?</a:t>
            </a:r>
            <a:endParaRPr b="1" sz="1200"/>
          </a:p>
          <a:p>
            <a:pPr indent="-304800" lvl="0" marL="457200" rtl="0" algn="l">
              <a:spcBef>
                <a:spcPts val="0"/>
              </a:spcBef>
              <a:spcAft>
                <a:spcPts val="0"/>
              </a:spcAft>
              <a:buSzPts val="1200"/>
              <a:buChar char="●"/>
            </a:pPr>
            <a:r>
              <a:rPr b="1" lang="en" sz="1200"/>
              <a:t>what are the terms of use?</a:t>
            </a:r>
            <a:endParaRPr b="1" sz="1200"/>
          </a:p>
        </p:txBody>
      </p:sp>
      <p:sp>
        <p:nvSpPr>
          <p:cNvPr id="261" name="Google Shape;261;p45"/>
          <p:cNvSpPr txBox="1"/>
          <p:nvPr/>
        </p:nvSpPr>
        <p:spPr>
          <a:xfrm>
            <a:off x="6870350" y="1043800"/>
            <a:ext cx="2137800" cy="164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FF0000"/>
                </a:solidFill>
              </a:rPr>
              <a:t>context:</a:t>
            </a:r>
            <a:endParaRPr b="1" sz="1200">
              <a:solidFill>
                <a:srgbClr val="FF0000"/>
              </a:solidFill>
            </a:endParaRPr>
          </a:p>
          <a:p>
            <a:pPr indent="-304800" lvl="0" marL="457200" rtl="0" algn="l">
              <a:spcBef>
                <a:spcPts val="0"/>
              </a:spcBef>
              <a:spcAft>
                <a:spcPts val="0"/>
              </a:spcAft>
              <a:buSzPts val="1200"/>
              <a:buChar char="●"/>
            </a:pPr>
            <a:r>
              <a:rPr b="1" lang="en" sz="1200"/>
              <a:t>when is the relation valid?</a:t>
            </a:r>
            <a:endParaRPr b="1" sz="1200"/>
          </a:p>
          <a:p>
            <a:pPr indent="-304800" lvl="0" marL="457200" rtl="0" algn="l">
              <a:spcBef>
                <a:spcPts val="0"/>
              </a:spcBef>
              <a:spcAft>
                <a:spcPts val="0"/>
              </a:spcAft>
              <a:buSzPts val="1200"/>
              <a:buChar char="●"/>
            </a:pPr>
            <a:r>
              <a:rPr b="1" lang="en" sz="1200"/>
              <a:t>how did it come into existence?</a:t>
            </a:r>
            <a:endParaRPr b="1" sz="1200"/>
          </a:p>
          <a:p>
            <a:pPr indent="-304800" lvl="0" marL="457200" rtl="0" algn="l">
              <a:spcBef>
                <a:spcPts val="0"/>
              </a:spcBef>
              <a:spcAft>
                <a:spcPts val="0"/>
              </a:spcAft>
              <a:buSzPts val="1200"/>
              <a:buChar char="●"/>
            </a:pPr>
            <a:r>
              <a:rPr b="1" lang="en" sz="1200"/>
              <a:t>who or what was involved?</a:t>
            </a:r>
            <a:endParaRPr b="1" sz="12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5" name="Shape 265"/>
        <p:cNvGrpSpPr/>
        <p:nvPr/>
      </p:nvGrpSpPr>
      <p:grpSpPr>
        <a:xfrm>
          <a:off x="0" y="0"/>
          <a:ext cx="0" cy="0"/>
          <a:chOff x="0" y="0"/>
          <a:chExt cx="0" cy="0"/>
        </a:xfrm>
      </p:grpSpPr>
      <p:sp>
        <p:nvSpPr>
          <p:cNvPr id="266" name="Google Shape;266;p4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1F497D"/>
                </a:solidFill>
              </a:rPr>
              <a:t>Nanopublication</a:t>
            </a:r>
            <a:endParaRPr>
              <a:solidFill>
                <a:srgbClr val="1F497D"/>
              </a:solidFill>
            </a:endParaRPr>
          </a:p>
        </p:txBody>
      </p:sp>
      <p:sp>
        <p:nvSpPr>
          <p:cNvPr id="267" name="Google Shape;267;p46"/>
          <p:cNvSpPr txBox="1"/>
          <p:nvPr>
            <p:ph idx="1" type="body"/>
          </p:nvPr>
        </p:nvSpPr>
        <p:spPr>
          <a:xfrm>
            <a:off x="3078425" y="668350"/>
            <a:ext cx="56628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A nanopublication has three basic elements:</a:t>
            </a:r>
            <a:br>
              <a:rPr lang="en" sz="1300"/>
            </a:br>
            <a:r>
              <a:rPr b="1" lang="en" sz="1300"/>
              <a:t>1) The Assertion</a:t>
            </a:r>
            <a:r>
              <a:rPr lang="en" sz="1300"/>
              <a:t>: An assertion minimally expresses a relationship between two entities.</a:t>
            </a:r>
            <a:endParaRPr sz="1300"/>
          </a:p>
          <a:p>
            <a:pPr indent="0" lvl="0" marL="0" rtl="0" algn="l">
              <a:spcBef>
                <a:spcPts val="1600"/>
              </a:spcBef>
              <a:spcAft>
                <a:spcPts val="0"/>
              </a:spcAft>
              <a:buNone/>
            </a:pPr>
            <a:r>
              <a:rPr b="1" lang="en" sz="1300"/>
              <a:t>2) The Provenance</a:t>
            </a:r>
            <a:r>
              <a:rPr lang="en" sz="1300"/>
              <a:t>: This is metadata providing some context about the assertion. Provenance means, ‘how this came to be’  and includes the methods that were used to generate the assertion along with attributional metadata such as authors, institutions, time-stamps, grants, links to DOIs, URLs about the assertion.</a:t>
            </a:r>
            <a:endParaRPr sz="1300"/>
          </a:p>
          <a:p>
            <a:pPr indent="0" lvl="0" marL="0" rtl="0" algn="l">
              <a:spcBef>
                <a:spcPts val="1600"/>
              </a:spcBef>
              <a:spcAft>
                <a:spcPts val="1600"/>
              </a:spcAft>
              <a:buNone/>
            </a:pPr>
            <a:r>
              <a:rPr b="1" lang="en" sz="1300"/>
              <a:t>3) The Publication Information:</a:t>
            </a:r>
            <a:r>
              <a:rPr lang="en" sz="1300"/>
              <a:t>  This is metadata about the nanopublication as a digital object.</a:t>
            </a:r>
            <a:endParaRPr sz="1300"/>
          </a:p>
        </p:txBody>
      </p:sp>
      <p:pic>
        <p:nvPicPr>
          <p:cNvPr id="268" name="Google Shape;268;p46"/>
          <p:cNvPicPr preferRelativeResize="0"/>
          <p:nvPr/>
        </p:nvPicPr>
        <p:blipFill>
          <a:blip r:embed="rId3">
            <a:alphaModFix/>
          </a:blip>
          <a:stretch>
            <a:fillRect/>
          </a:stretch>
        </p:blipFill>
        <p:spPr>
          <a:xfrm>
            <a:off x="369250" y="1590800"/>
            <a:ext cx="2457525" cy="2457525"/>
          </a:xfrm>
          <a:prstGeom prst="rect">
            <a:avLst/>
          </a:prstGeom>
          <a:noFill/>
          <a:ln>
            <a:noFill/>
          </a:ln>
        </p:spPr>
      </p:pic>
      <p:sp>
        <p:nvSpPr>
          <p:cNvPr id="269" name="Google Shape;269;p46"/>
          <p:cNvSpPr txBox="1"/>
          <p:nvPr/>
        </p:nvSpPr>
        <p:spPr>
          <a:xfrm>
            <a:off x="503950" y="4230500"/>
            <a:ext cx="1991400" cy="35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http://nanopub.org</a:t>
            </a:r>
            <a:endParaRPr/>
          </a:p>
        </p:txBody>
      </p:sp>
      <p:sp>
        <p:nvSpPr>
          <p:cNvPr id="270" name="Google Shape;270;p46"/>
          <p:cNvSpPr txBox="1"/>
          <p:nvPr/>
        </p:nvSpPr>
        <p:spPr>
          <a:xfrm>
            <a:off x="2826775" y="3684050"/>
            <a:ext cx="5227800" cy="1451100"/>
          </a:xfrm>
          <a:prstGeom prst="rect">
            <a:avLst/>
          </a:prstGeom>
          <a:noFill/>
          <a:ln>
            <a:noFill/>
          </a:ln>
        </p:spPr>
        <p:txBody>
          <a:bodyPr anchorCtr="0" anchor="t" bIns="91425" lIns="91425" spcFirstLastPara="1" rIns="91425" wrap="square" tIns="91425">
            <a:noAutofit/>
          </a:bodyPr>
          <a:lstStyle/>
          <a:p>
            <a:pPr indent="0" lvl="0" marL="419100" marR="139700" rtl="0" algn="l">
              <a:lnSpc>
                <a:spcPct val="115000"/>
              </a:lnSpc>
              <a:spcBef>
                <a:spcPts val="1100"/>
              </a:spcBef>
              <a:spcAft>
                <a:spcPts val="0"/>
              </a:spcAft>
              <a:buNone/>
            </a:pPr>
            <a:r>
              <a:rPr lang="en" sz="1100">
                <a:solidFill>
                  <a:schemeClr val="dk1"/>
                </a:solidFill>
                <a:highlight>
                  <a:srgbClr val="FFFFFF"/>
                </a:highlight>
              </a:rPr>
              <a:t>:head {</a:t>
            </a:r>
            <a:br>
              <a:rPr lang="en" sz="1100">
                <a:solidFill>
                  <a:schemeClr val="dk1"/>
                </a:solidFill>
                <a:highlight>
                  <a:srgbClr val="FFFFFF"/>
                </a:highlight>
              </a:rPr>
            </a:br>
            <a:r>
              <a:rPr lang="en" sz="1100">
                <a:solidFill>
                  <a:schemeClr val="dk1"/>
                </a:solidFill>
                <a:highlight>
                  <a:srgbClr val="FFFFFF"/>
                </a:highlight>
              </a:rPr>
              <a:t>    ex:pub1 a np:Nanopublication .</a:t>
            </a:r>
            <a:br>
              <a:rPr lang="en" sz="1100">
                <a:solidFill>
                  <a:schemeClr val="dk1"/>
                </a:solidFill>
                <a:highlight>
                  <a:srgbClr val="FFFFFF"/>
                </a:highlight>
              </a:rPr>
            </a:br>
            <a:r>
              <a:rPr lang="en" sz="1100">
                <a:solidFill>
                  <a:schemeClr val="dk1"/>
                </a:solidFill>
                <a:highlight>
                  <a:srgbClr val="FFFFFF"/>
                </a:highlight>
              </a:rPr>
              <a:t>    ex:pub1 np:hasAssertion :assertion .</a:t>
            </a:r>
            <a:br>
              <a:rPr lang="en" sz="1100">
                <a:solidFill>
                  <a:schemeClr val="dk1"/>
                </a:solidFill>
                <a:highlight>
                  <a:srgbClr val="FFFFFF"/>
                </a:highlight>
              </a:rPr>
            </a:br>
            <a:r>
              <a:rPr lang="en" sz="1100">
                <a:solidFill>
                  <a:schemeClr val="dk1"/>
                </a:solidFill>
                <a:highlight>
                  <a:srgbClr val="FFFFFF"/>
                </a:highlight>
              </a:rPr>
              <a:t>    ex:pub1 np:hasProvenance :provenance .</a:t>
            </a:r>
            <a:br>
              <a:rPr lang="en" sz="1100">
                <a:solidFill>
                  <a:schemeClr val="dk1"/>
                </a:solidFill>
                <a:highlight>
                  <a:srgbClr val="FFFFFF"/>
                </a:highlight>
              </a:rPr>
            </a:br>
            <a:r>
              <a:rPr lang="en" sz="1100">
                <a:solidFill>
                  <a:schemeClr val="dk1"/>
                </a:solidFill>
                <a:highlight>
                  <a:srgbClr val="FFFFFF"/>
                </a:highlight>
              </a:rPr>
              <a:t>    ex:pub1 np:hasPublicationInfo :pubInfo .</a:t>
            </a:r>
            <a:br>
              <a:rPr lang="en" sz="1100">
                <a:solidFill>
                  <a:schemeClr val="dk1"/>
                </a:solidFill>
                <a:highlight>
                  <a:srgbClr val="FFFFFF"/>
                </a:highlight>
              </a:rPr>
            </a:br>
            <a:r>
              <a:rPr lang="en" sz="1100">
                <a:solidFill>
                  <a:schemeClr val="dk1"/>
                </a:solidFill>
                <a:highlight>
                  <a:srgbClr val="FFFFFF"/>
                </a:highlight>
              </a:rPr>
              <a:t>}</a:t>
            </a:r>
            <a:endParaRPr sz="1100">
              <a:solidFill>
                <a:schemeClr val="dk1"/>
              </a:solidFill>
              <a:highlight>
                <a:srgbClr val="FFFFFF"/>
              </a:highlight>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4" name="Shape 274"/>
        <p:cNvGrpSpPr/>
        <p:nvPr/>
      </p:nvGrpSpPr>
      <p:grpSpPr>
        <a:xfrm>
          <a:off x="0" y="0"/>
          <a:ext cx="0" cy="0"/>
          <a:chOff x="0" y="0"/>
          <a:chExt cx="0" cy="0"/>
        </a:xfrm>
      </p:grpSpPr>
      <p:sp>
        <p:nvSpPr>
          <p:cNvPr id="275" name="Google Shape;275;p47"/>
          <p:cNvSpPr txBox="1"/>
          <p:nvPr>
            <p:ph type="title"/>
          </p:nvPr>
        </p:nvSpPr>
        <p:spPr>
          <a:xfrm>
            <a:off x="190250" y="1402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highlight>
                  <a:srgbClr val="FFFFFF"/>
                </a:highlight>
              </a:rPr>
              <a:t>The </a:t>
            </a:r>
            <a:r>
              <a:rPr b="1" lang="en" sz="1400">
                <a:highlight>
                  <a:srgbClr val="FFFFFF"/>
                </a:highlight>
              </a:rPr>
              <a:t>assertion graph</a:t>
            </a:r>
            <a:r>
              <a:rPr lang="en" sz="1400">
                <a:highlight>
                  <a:srgbClr val="FFFFFF"/>
                </a:highlight>
              </a:rPr>
              <a:t> of the nanopublication contains an assertion that is comprised of one or more RDF triples (subject-predicate-object tuples). </a:t>
            </a:r>
            <a:endParaRPr sz="1400"/>
          </a:p>
        </p:txBody>
      </p:sp>
      <p:sp>
        <p:nvSpPr>
          <p:cNvPr id="276" name="Google Shape;276;p47"/>
          <p:cNvSpPr txBox="1"/>
          <p:nvPr/>
        </p:nvSpPr>
        <p:spPr>
          <a:xfrm>
            <a:off x="910750" y="526425"/>
            <a:ext cx="5581800" cy="777300"/>
          </a:xfrm>
          <a:prstGeom prst="rect">
            <a:avLst/>
          </a:prstGeom>
          <a:noFill/>
          <a:ln>
            <a:noFill/>
          </a:ln>
        </p:spPr>
        <p:txBody>
          <a:bodyPr anchorCtr="0" anchor="t" bIns="91425" lIns="91425" spcFirstLastPara="1" rIns="91425" wrap="square" tIns="91425">
            <a:noAutofit/>
          </a:bodyPr>
          <a:lstStyle/>
          <a:p>
            <a:pPr indent="0" lvl="0" marL="0" marR="139700" rtl="0" algn="l">
              <a:lnSpc>
                <a:spcPct val="115000"/>
              </a:lnSpc>
              <a:spcBef>
                <a:spcPts val="1100"/>
              </a:spcBef>
              <a:spcAft>
                <a:spcPts val="0"/>
              </a:spcAft>
              <a:buNone/>
            </a:pPr>
            <a:r>
              <a:rPr lang="en">
                <a:solidFill>
                  <a:schemeClr val="dk1"/>
                </a:solidFill>
                <a:highlight>
                  <a:srgbClr val="FFFFFF"/>
                </a:highlight>
              </a:rPr>
              <a:t>:assertion {</a:t>
            </a:r>
            <a:br>
              <a:rPr lang="en">
                <a:solidFill>
                  <a:schemeClr val="dk1"/>
                </a:solidFill>
                <a:highlight>
                  <a:srgbClr val="FFFFFF"/>
                </a:highlight>
              </a:rPr>
            </a:br>
            <a:r>
              <a:rPr lang="en">
                <a:solidFill>
                  <a:schemeClr val="dk1"/>
                </a:solidFill>
                <a:highlight>
                  <a:srgbClr val="FFFFFF"/>
                </a:highlight>
              </a:rPr>
              <a:t>    ex:trastuzumab ex:is-indicated-for ex:breast-cancer .</a:t>
            </a:r>
            <a:br>
              <a:rPr lang="en">
                <a:solidFill>
                  <a:schemeClr val="dk1"/>
                </a:solidFill>
                <a:highlight>
                  <a:srgbClr val="FFFFFF"/>
                </a:highlight>
              </a:rPr>
            </a:br>
            <a:r>
              <a:rPr lang="en">
                <a:solidFill>
                  <a:schemeClr val="dk1"/>
                </a:solidFill>
                <a:highlight>
                  <a:srgbClr val="FFFFFF"/>
                </a:highlight>
              </a:rPr>
              <a:t>}</a:t>
            </a:r>
            <a:endParaRPr>
              <a:solidFill>
                <a:schemeClr val="dk1"/>
              </a:solidFill>
              <a:highlight>
                <a:srgbClr val="FFFFFF"/>
              </a:highlight>
            </a:endParaRPr>
          </a:p>
        </p:txBody>
      </p:sp>
      <p:sp>
        <p:nvSpPr>
          <p:cNvPr id="277" name="Google Shape;277;p47"/>
          <p:cNvSpPr txBox="1"/>
          <p:nvPr/>
        </p:nvSpPr>
        <p:spPr>
          <a:xfrm>
            <a:off x="190250" y="1615975"/>
            <a:ext cx="8306100" cy="72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highlight>
                  <a:srgbClr val="FFFFFF"/>
                </a:highlight>
              </a:rPr>
              <a:t>The </a:t>
            </a:r>
            <a:r>
              <a:rPr b="1" lang="en">
                <a:solidFill>
                  <a:schemeClr val="dk1"/>
                </a:solidFill>
                <a:highlight>
                  <a:srgbClr val="FFFFFF"/>
                </a:highlight>
              </a:rPr>
              <a:t>provenance graph</a:t>
            </a:r>
            <a:r>
              <a:rPr lang="en">
                <a:solidFill>
                  <a:schemeClr val="dk1"/>
                </a:solidFill>
                <a:highlight>
                  <a:srgbClr val="FFFFFF"/>
                </a:highlight>
              </a:rPr>
              <a:t> of the nanopublication contains one or more RDF triples that provide information about the </a:t>
            </a:r>
            <a:r>
              <a:rPr b="1" lang="en">
                <a:solidFill>
                  <a:schemeClr val="dk1"/>
                </a:solidFill>
                <a:highlight>
                  <a:srgbClr val="FFFFFF"/>
                </a:highlight>
              </a:rPr>
              <a:t>assertion</a:t>
            </a:r>
            <a:r>
              <a:rPr lang="en">
                <a:solidFill>
                  <a:schemeClr val="dk1"/>
                </a:solidFill>
                <a:highlight>
                  <a:srgbClr val="FFFFFF"/>
                </a:highlight>
              </a:rPr>
              <a:t>.</a:t>
            </a:r>
            <a:endParaRPr/>
          </a:p>
        </p:txBody>
      </p:sp>
      <p:sp>
        <p:nvSpPr>
          <p:cNvPr id="278" name="Google Shape;278;p47"/>
          <p:cNvSpPr txBox="1"/>
          <p:nvPr/>
        </p:nvSpPr>
        <p:spPr>
          <a:xfrm>
            <a:off x="910750" y="2010025"/>
            <a:ext cx="7045200" cy="1402500"/>
          </a:xfrm>
          <a:prstGeom prst="rect">
            <a:avLst/>
          </a:prstGeom>
          <a:noFill/>
          <a:ln>
            <a:noFill/>
          </a:ln>
        </p:spPr>
        <p:txBody>
          <a:bodyPr anchorCtr="0" anchor="t" bIns="91425" lIns="91425" spcFirstLastPara="1" rIns="91425" wrap="square" tIns="91425">
            <a:noAutofit/>
          </a:bodyPr>
          <a:lstStyle/>
          <a:p>
            <a:pPr indent="0" lvl="0" marL="0" marR="139700" rtl="0" algn="l">
              <a:lnSpc>
                <a:spcPct val="115000"/>
              </a:lnSpc>
              <a:spcBef>
                <a:spcPts val="1100"/>
              </a:spcBef>
              <a:spcAft>
                <a:spcPts val="0"/>
              </a:spcAft>
              <a:buNone/>
            </a:pPr>
            <a:r>
              <a:rPr lang="en">
                <a:solidFill>
                  <a:schemeClr val="dk1"/>
                </a:solidFill>
                <a:highlight>
                  <a:srgbClr val="FFFFFF"/>
                </a:highlight>
              </a:rPr>
              <a:t>:provenance {</a:t>
            </a:r>
            <a:br>
              <a:rPr lang="en">
                <a:solidFill>
                  <a:schemeClr val="dk1"/>
                </a:solidFill>
                <a:highlight>
                  <a:srgbClr val="FFFFFF"/>
                </a:highlight>
              </a:rPr>
            </a:br>
            <a:r>
              <a:rPr lang="en">
                <a:solidFill>
                  <a:schemeClr val="dk1"/>
                </a:solidFill>
                <a:highlight>
                  <a:srgbClr val="FFFFFF"/>
                </a:highlight>
              </a:rPr>
              <a:t>    :assertion prov:generatedAtTime "2012-02-03T14:38:00Z"^^xsd:dateTime  .</a:t>
            </a:r>
            <a:br>
              <a:rPr lang="en">
                <a:solidFill>
                  <a:schemeClr val="dk1"/>
                </a:solidFill>
                <a:highlight>
                  <a:srgbClr val="FFFFFF"/>
                </a:highlight>
              </a:rPr>
            </a:br>
            <a:r>
              <a:rPr lang="en">
                <a:solidFill>
                  <a:schemeClr val="dk1"/>
                </a:solidFill>
                <a:highlight>
                  <a:srgbClr val="FFFFFF"/>
                </a:highlight>
              </a:rPr>
              <a:t>    :assertion prov:wasDerivedFrom :experiment . </a:t>
            </a:r>
            <a:br>
              <a:rPr lang="en">
                <a:solidFill>
                  <a:schemeClr val="dk1"/>
                </a:solidFill>
                <a:highlight>
                  <a:srgbClr val="FFFFFF"/>
                </a:highlight>
              </a:rPr>
            </a:br>
            <a:r>
              <a:rPr lang="en">
                <a:solidFill>
                  <a:schemeClr val="dk1"/>
                </a:solidFill>
                <a:highlight>
                  <a:srgbClr val="FFFFFF"/>
                </a:highlight>
              </a:rPr>
              <a:t>    :assertion prov:wasAttributedTo :experimentScientist .</a:t>
            </a:r>
            <a:br>
              <a:rPr lang="en">
                <a:solidFill>
                  <a:schemeClr val="dk1"/>
                </a:solidFill>
                <a:highlight>
                  <a:srgbClr val="FFFFFF"/>
                </a:highlight>
              </a:rPr>
            </a:br>
            <a:r>
              <a:rPr lang="en">
                <a:solidFill>
                  <a:schemeClr val="dk1"/>
                </a:solidFill>
                <a:highlight>
                  <a:srgbClr val="FFFFFF"/>
                </a:highlight>
              </a:rPr>
              <a:t>}</a:t>
            </a:r>
            <a:endParaRPr>
              <a:solidFill>
                <a:schemeClr val="dk1"/>
              </a:solidFill>
              <a:highlight>
                <a:srgbClr val="FFFFFF"/>
              </a:highlight>
            </a:endParaRPr>
          </a:p>
        </p:txBody>
      </p:sp>
      <p:sp>
        <p:nvSpPr>
          <p:cNvPr id="279" name="Google Shape;279;p47"/>
          <p:cNvSpPr txBox="1"/>
          <p:nvPr>
            <p:ph type="title"/>
          </p:nvPr>
        </p:nvSpPr>
        <p:spPr>
          <a:xfrm>
            <a:off x="190250" y="35079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highlight>
                  <a:srgbClr val="FFFFFF"/>
                </a:highlight>
              </a:rPr>
              <a:t>The </a:t>
            </a:r>
            <a:r>
              <a:rPr b="1" lang="en" sz="1400">
                <a:highlight>
                  <a:srgbClr val="FFFFFF"/>
                </a:highlight>
              </a:rPr>
              <a:t>publication information graph </a:t>
            </a:r>
            <a:r>
              <a:rPr lang="en" sz="1400">
                <a:highlight>
                  <a:srgbClr val="FFFFFF"/>
                </a:highlight>
              </a:rPr>
              <a:t>contains one or more RDF triples that offer provenance information regarding the nanopublication itself.</a:t>
            </a:r>
            <a:endParaRPr sz="1400"/>
          </a:p>
        </p:txBody>
      </p:sp>
      <p:sp>
        <p:nvSpPr>
          <p:cNvPr id="280" name="Google Shape;280;p47"/>
          <p:cNvSpPr txBox="1"/>
          <p:nvPr/>
        </p:nvSpPr>
        <p:spPr>
          <a:xfrm>
            <a:off x="910750" y="3878650"/>
            <a:ext cx="7219200" cy="777300"/>
          </a:xfrm>
          <a:prstGeom prst="rect">
            <a:avLst/>
          </a:prstGeom>
          <a:noFill/>
          <a:ln>
            <a:noFill/>
          </a:ln>
        </p:spPr>
        <p:txBody>
          <a:bodyPr anchorCtr="0" anchor="t" bIns="91425" lIns="91425" spcFirstLastPara="1" rIns="91425" wrap="square" tIns="91425">
            <a:noAutofit/>
          </a:bodyPr>
          <a:lstStyle/>
          <a:p>
            <a:pPr indent="0" lvl="0" marL="0" marR="139700" rtl="0" algn="l">
              <a:lnSpc>
                <a:spcPct val="115000"/>
              </a:lnSpc>
              <a:spcBef>
                <a:spcPts val="1100"/>
              </a:spcBef>
              <a:spcAft>
                <a:spcPts val="0"/>
              </a:spcAft>
              <a:buNone/>
            </a:pPr>
            <a:r>
              <a:rPr lang="en">
                <a:solidFill>
                  <a:schemeClr val="dk1"/>
                </a:solidFill>
                <a:highlight>
                  <a:srgbClr val="FFFFFF"/>
                </a:highlight>
              </a:rPr>
              <a:t>:pubInfo {</a:t>
            </a:r>
            <a:br>
              <a:rPr lang="en">
                <a:solidFill>
                  <a:schemeClr val="dk1"/>
                </a:solidFill>
                <a:highlight>
                  <a:srgbClr val="FFFFFF"/>
                </a:highlight>
              </a:rPr>
            </a:br>
            <a:r>
              <a:rPr lang="en">
                <a:solidFill>
                  <a:schemeClr val="dk1"/>
                </a:solidFill>
                <a:highlight>
                  <a:srgbClr val="FFFFFF"/>
                </a:highlight>
              </a:rPr>
              <a:t>    ex:pub1 prov:wasAttributedTo ex:paul .</a:t>
            </a:r>
            <a:br>
              <a:rPr lang="en">
                <a:solidFill>
                  <a:schemeClr val="dk1"/>
                </a:solidFill>
                <a:highlight>
                  <a:srgbClr val="FFFFFF"/>
                </a:highlight>
              </a:rPr>
            </a:br>
            <a:r>
              <a:rPr lang="en">
                <a:solidFill>
                  <a:schemeClr val="dk1"/>
                </a:solidFill>
                <a:highlight>
                  <a:srgbClr val="FFFFFF"/>
                </a:highlight>
              </a:rPr>
              <a:t>    ex:pub1 prov:generatedAtTime "2012-10-26T12:45:00Z"^^xsd:dateTime .</a:t>
            </a:r>
            <a:br>
              <a:rPr lang="en">
                <a:solidFill>
                  <a:schemeClr val="dk1"/>
                </a:solidFill>
                <a:highlight>
                  <a:srgbClr val="FFFFFF"/>
                </a:highlight>
              </a:rPr>
            </a:br>
            <a:r>
              <a:rPr lang="en">
                <a:solidFill>
                  <a:schemeClr val="dk1"/>
                </a:solidFill>
                <a:highlight>
                  <a:srgbClr val="FFFFFF"/>
                </a:highlight>
              </a:rPr>
              <a:t>}</a:t>
            </a:r>
            <a:endParaRPr>
              <a:solidFill>
                <a:schemeClr val="dk1"/>
              </a:solidFill>
              <a:highlight>
                <a:srgbClr val="FFFFFF"/>
              </a:highlight>
            </a:endParaRPr>
          </a:p>
        </p:txBody>
      </p:sp>
      <p:sp>
        <p:nvSpPr>
          <p:cNvPr id="281" name="Google Shape;281;p47"/>
          <p:cNvSpPr txBox="1"/>
          <p:nvPr/>
        </p:nvSpPr>
        <p:spPr>
          <a:xfrm>
            <a:off x="470225" y="2388200"/>
            <a:ext cx="1666500" cy="88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C0504D"/>
                </a:solidFill>
              </a:rPr>
              <a:t>when</a:t>
            </a:r>
            <a:endParaRPr>
              <a:solidFill>
                <a:srgbClr val="C0504D"/>
              </a:solidFill>
            </a:endParaRPr>
          </a:p>
          <a:p>
            <a:pPr indent="0" lvl="0" marL="0" rtl="0" algn="l">
              <a:spcBef>
                <a:spcPts val="0"/>
              </a:spcBef>
              <a:spcAft>
                <a:spcPts val="0"/>
              </a:spcAft>
              <a:buNone/>
            </a:pPr>
            <a:r>
              <a:rPr lang="en">
                <a:solidFill>
                  <a:srgbClr val="C0504D"/>
                </a:solidFill>
              </a:rPr>
              <a:t>how</a:t>
            </a:r>
            <a:endParaRPr>
              <a:solidFill>
                <a:srgbClr val="C0504D"/>
              </a:solidFill>
            </a:endParaRPr>
          </a:p>
          <a:p>
            <a:pPr indent="0" lvl="0" marL="0" rtl="0" algn="l">
              <a:spcBef>
                <a:spcPts val="0"/>
              </a:spcBef>
              <a:spcAft>
                <a:spcPts val="0"/>
              </a:spcAft>
              <a:buNone/>
            </a:pPr>
            <a:r>
              <a:rPr lang="en">
                <a:solidFill>
                  <a:srgbClr val="C0504D"/>
                </a:solidFill>
              </a:rPr>
              <a:t>who</a:t>
            </a:r>
            <a:endParaRPr>
              <a:solidFill>
                <a:srgbClr val="C0504D"/>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5" name="Shape 285"/>
        <p:cNvGrpSpPr/>
        <p:nvPr/>
      </p:nvGrpSpPr>
      <p:grpSpPr>
        <a:xfrm>
          <a:off x="0" y="0"/>
          <a:ext cx="0" cy="0"/>
          <a:chOff x="0" y="0"/>
          <a:chExt cx="0" cy="0"/>
        </a:xfrm>
      </p:grpSpPr>
      <p:sp>
        <p:nvSpPr>
          <p:cNvPr id="286" name="Google Shape;286;p48"/>
          <p:cNvSpPr txBox="1"/>
          <p:nvPr>
            <p:ph idx="1" type="body"/>
          </p:nvPr>
        </p:nvSpPr>
        <p:spPr>
          <a:xfrm>
            <a:off x="3922325" y="303575"/>
            <a:ext cx="4910100" cy="121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The datahub.io is a repository for datasets. Some of the nanopublications are registered at the previous version of the site:</a:t>
            </a:r>
            <a:endParaRPr/>
          </a:p>
        </p:txBody>
      </p:sp>
      <p:pic>
        <p:nvPicPr>
          <p:cNvPr id="287" name="Google Shape;287;p48"/>
          <p:cNvPicPr preferRelativeResize="0"/>
          <p:nvPr/>
        </p:nvPicPr>
        <p:blipFill>
          <a:blip r:embed="rId3">
            <a:alphaModFix/>
          </a:blip>
          <a:stretch>
            <a:fillRect/>
          </a:stretch>
        </p:blipFill>
        <p:spPr>
          <a:xfrm>
            <a:off x="311697" y="-30350"/>
            <a:ext cx="3527606" cy="5143501"/>
          </a:xfrm>
          <a:prstGeom prst="rect">
            <a:avLst/>
          </a:prstGeom>
          <a:noFill/>
          <a:ln>
            <a:noFill/>
          </a:ln>
        </p:spPr>
      </p:pic>
      <p:sp>
        <p:nvSpPr>
          <p:cNvPr id="288" name="Google Shape;288;p48"/>
          <p:cNvSpPr txBox="1"/>
          <p:nvPr/>
        </p:nvSpPr>
        <p:spPr>
          <a:xfrm>
            <a:off x="3922325" y="1439000"/>
            <a:ext cx="4833000" cy="56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https://old.datahub.io/organization/nanopublications</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2" name="Shape 292"/>
        <p:cNvGrpSpPr/>
        <p:nvPr/>
      </p:nvGrpSpPr>
      <p:grpSpPr>
        <a:xfrm>
          <a:off x="0" y="0"/>
          <a:ext cx="0" cy="0"/>
          <a:chOff x="0" y="0"/>
          <a:chExt cx="0" cy="0"/>
        </a:xfrm>
      </p:grpSpPr>
      <p:pic>
        <p:nvPicPr>
          <p:cNvPr id="293" name="Google Shape;293;p49"/>
          <p:cNvPicPr preferRelativeResize="0"/>
          <p:nvPr/>
        </p:nvPicPr>
        <p:blipFill>
          <a:blip r:embed="rId3">
            <a:alphaModFix/>
          </a:blip>
          <a:stretch>
            <a:fillRect/>
          </a:stretch>
        </p:blipFill>
        <p:spPr>
          <a:xfrm>
            <a:off x="152400" y="152400"/>
            <a:ext cx="8839200" cy="475356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 name="Shape 98"/>
        <p:cNvGrpSpPr/>
        <p:nvPr/>
      </p:nvGrpSpPr>
      <p:grpSpPr>
        <a:xfrm>
          <a:off x="0" y="0"/>
          <a:ext cx="0" cy="0"/>
          <a:chOff x="0" y="0"/>
          <a:chExt cx="0" cy="0"/>
        </a:xfrm>
      </p:grpSpPr>
      <p:sp>
        <p:nvSpPr>
          <p:cNvPr id="99" name="Google Shape;99;p23"/>
          <p:cNvSpPr txBox="1"/>
          <p:nvPr>
            <p:ph idx="1" type="body"/>
          </p:nvPr>
        </p:nvSpPr>
        <p:spPr>
          <a:xfrm>
            <a:off x="272475" y="3442475"/>
            <a:ext cx="8726400" cy="1121100"/>
          </a:xfrm>
          <a:prstGeom prst="rect">
            <a:avLst/>
          </a:prstGeom>
        </p:spPr>
        <p:txBody>
          <a:bodyPr anchorCtr="0" anchor="t" bIns="34275" lIns="68575" spcFirstLastPara="1" rIns="68575" wrap="square" tIns="34275">
            <a:noAutofit/>
          </a:bodyPr>
          <a:lstStyle/>
          <a:p>
            <a:pPr indent="0" lvl="0" marL="0" rtl="0" algn="l">
              <a:lnSpc>
                <a:spcPct val="115000"/>
              </a:lnSpc>
              <a:spcBef>
                <a:spcPts val="0"/>
              </a:spcBef>
              <a:spcAft>
                <a:spcPts val="0"/>
              </a:spcAft>
              <a:buClr>
                <a:schemeClr val="dk1"/>
              </a:buClr>
              <a:buSzPts val="1100"/>
              <a:buFont typeface="Arial"/>
              <a:buNone/>
            </a:pPr>
            <a:r>
              <a:rPr b="1" lang="en" sz="1600"/>
              <a:t>Main Findings:</a:t>
            </a:r>
            <a:endParaRPr b="1" sz="1600"/>
          </a:p>
          <a:p>
            <a:pPr indent="0" lvl="0" marL="0" rtl="0" algn="l">
              <a:lnSpc>
                <a:spcPct val="115000"/>
              </a:lnSpc>
              <a:spcBef>
                <a:spcPts val="0"/>
              </a:spcBef>
              <a:spcAft>
                <a:spcPts val="0"/>
              </a:spcAft>
              <a:buClr>
                <a:schemeClr val="dk1"/>
              </a:buClr>
              <a:buSzPts val="1100"/>
              <a:buFont typeface="Arial"/>
              <a:buNone/>
            </a:pPr>
            <a:r>
              <a:rPr lang="en" sz="1600">
                <a:latin typeface="Arial"/>
                <a:ea typeface="Arial"/>
                <a:cs typeface="Arial"/>
                <a:sym typeface="Arial"/>
              </a:rPr>
              <a:t>1.</a:t>
            </a:r>
            <a:r>
              <a:rPr lang="en" sz="1600"/>
              <a:t>CRM genes </a:t>
            </a:r>
            <a:r>
              <a:rPr b="1" lang="en" sz="1600"/>
              <a:t>predicted future injury </a:t>
            </a:r>
            <a:r>
              <a:rPr lang="en" sz="1600"/>
              <a:t>to a graft</a:t>
            </a:r>
            <a:endParaRPr sz="1600"/>
          </a:p>
          <a:p>
            <a:pPr indent="0" lvl="0" marL="0" rtl="0" algn="l">
              <a:lnSpc>
                <a:spcPct val="115000"/>
              </a:lnSpc>
              <a:spcBef>
                <a:spcPts val="0"/>
              </a:spcBef>
              <a:spcAft>
                <a:spcPts val="0"/>
              </a:spcAft>
              <a:buClr>
                <a:schemeClr val="dk1"/>
              </a:buClr>
              <a:buSzPts val="1100"/>
              <a:buFont typeface="Arial"/>
              <a:buNone/>
            </a:pPr>
            <a:r>
              <a:rPr lang="en" sz="1600">
                <a:latin typeface="Arial"/>
                <a:ea typeface="Arial"/>
                <a:cs typeface="Arial"/>
                <a:sym typeface="Arial"/>
              </a:rPr>
              <a:t>2.</a:t>
            </a:r>
            <a:r>
              <a:rPr lang="en" sz="1600"/>
              <a:t>Mice treated with </a:t>
            </a:r>
            <a:r>
              <a:rPr b="1" lang="en" sz="1600"/>
              <a:t>drugs against the CRM genes extended graft survival</a:t>
            </a:r>
            <a:endParaRPr b="1" sz="1600"/>
          </a:p>
          <a:p>
            <a:pPr indent="0" lvl="0" marL="0" rtl="0" algn="l">
              <a:lnSpc>
                <a:spcPct val="115000"/>
              </a:lnSpc>
              <a:spcBef>
                <a:spcPts val="0"/>
              </a:spcBef>
              <a:spcAft>
                <a:spcPts val="0"/>
              </a:spcAft>
              <a:buClr>
                <a:schemeClr val="dk1"/>
              </a:buClr>
              <a:buSzPts val="1100"/>
              <a:buFont typeface="Arial"/>
              <a:buNone/>
            </a:pPr>
            <a:r>
              <a:rPr b="1" lang="en" sz="1600"/>
              <a:t>Key Observations:</a:t>
            </a:r>
            <a:endParaRPr b="1" sz="1600"/>
          </a:p>
          <a:p>
            <a:pPr indent="0" lvl="0" marL="0" rtl="0" algn="l">
              <a:lnSpc>
                <a:spcPct val="115000"/>
              </a:lnSpc>
              <a:spcBef>
                <a:spcPts val="0"/>
              </a:spcBef>
              <a:spcAft>
                <a:spcPts val="0"/>
              </a:spcAft>
              <a:buClr>
                <a:schemeClr val="dk1"/>
              </a:buClr>
              <a:buSzPts val="1100"/>
              <a:buFont typeface="Arial"/>
              <a:buNone/>
            </a:pPr>
            <a:r>
              <a:rPr lang="en" sz="1600"/>
              <a:t>1. Meta-analysis offers a more reliable estimate of the magnitude of the effect</a:t>
            </a:r>
            <a:endParaRPr sz="1600"/>
          </a:p>
          <a:p>
            <a:pPr indent="0" lvl="0" marL="0" rtl="0" algn="l">
              <a:lnSpc>
                <a:spcPct val="115000"/>
              </a:lnSpc>
              <a:spcBef>
                <a:spcPts val="0"/>
              </a:spcBef>
              <a:spcAft>
                <a:spcPts val="0"/>
              </a:spcAft>
              <a:buNone/>
            </a:pPr>
            <a:r>
              <a:rPr lang="en" sz="1600"/>
              <a:t>2. Other’s people data can be used to generate and test new hypotheses</a:t>
            </a:r>
            <a:endParaRPr sz="1600"/>
          </a:p>
        </p:txBody>
      </p:sp>
      <p:pic>
        <p:nvPicPr>
          <p:cNvPr id="100" name="Google Shape;100;p23"/>
          <p:cNvPicPr preferRelativeResize="0"/>
          <p:nvPr/>
        </p:nvPicPr>
        <p:blipFill>
          <a:blip r:embed="rId3">
            <a:alphaModFix/>
          </a:blip>
          <a:stretch>
            <a:fillRect/>
          </a:stretch>
        </p:blipFill>
        <p:spPr>
          <a:xfrm>
            <a:off x="2168250" y="1414437"/>
            <a:ext cx="1861900" cy="1991825"/>
          </a:xfrm>
          <a:prstGeom prst="rect">
            <a:avLst/>
          </a:prstGeom>
          <a:noFill/>
          <a:ln>
            <a:noFill/>
          </a:ln>
        </p:spPr>
      </p:pic>
      <p:pic>
        <p:nvPicPr>
          <p:cNvPr id="101" name="Google Shape;101;p23"/>
          <p:cNvPicPr preferRelativeResize="0"/>
          <p:nvPr/>
        </p:nvPicPr>
        <p:blipFill>
          <a:blip r:embed="rId4">
            <a:alphaModFix/>
          </a:blip>
          <a:stretch>
            <a:fillRect/>
          </a:stretch>
        </p:blipFill>
        <p:spPr>
          <a:xfrm>
            <a:off x="4491700" y="1399414"/>
            <a:ext cx="1916475" cy="2021850"/>
          </a:xfrm>
          <a:prstGeom prst="rect">
            <a:avLst/>
          </a:prstGeom>
          <a:noFill/>
          <a:ln>
            <a:noFill/>
          </a:ln>
        </p:spPr>
      </p:pic>
      <p:pic>
        <p:nvPicPr>
          <p:cNvPr id="102" name="Google Shape;102;p23"/>
          <p:cNvPicPr preferRelativeResize="0"/>
          <p:nvPr/>
        </p:nvPicPr>
        <p:blipFill>
          <a:blip r:embed="rId5">
            <a:alphaModFix/>
          </a:blip>
          <a:stretch>
            <a:fillRect/>
          </a:stretch>
        </p:blipFill>
        <p:spPr>
          <a:xfrm>
            <a:off x="206737" y="106124"/>
            <a:ext cx="8505726" cy="120767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7" name="Shape 297"/>
        <p:cNvGrpSpPr/>
        <p:nvPr/>
      </p:nvGrpSpPr>
      <p:grpSpPr>
        <a:xfrm>
          <a:off x="0" y="0"/>
          <a:ext cx="0" cy="0"/>
          <a:chOff x="0" y="0"/>
          <a:chExt cx="0" cy="0"/>
        </a:xfrm>
      </p:grpSpPr>
      <p:pic>
        <p:nvPicPr>
          <p:cNvPr id="298" name="Google Shape;298;p50"/>
          <p:cNvPicPr preferRelativeResize="0"/>
          <p:nvPr/>
        </p:nvPicPr>
        <p:blipFill>
          <a:blip r:embed="rId3">
            <a:alphaModFix/>
          </a:blip>
          <a:stretch>
            <a:fillRect/>
          </a:stretch>
        </p:blipFill>
        <p:spPr>
          <a:xfrm>
            <a:off x="481663" y="0"/>
            <a:ext cx="3116874" cy="5143501"/>
          </a:xfrm>
          <a:prstGeom prst="rect">
            <a:avLst/>
          </a:prstGeom>
          <a:noFill/>
          <a:ln>
            <a:noFill/>
          </a:ln>
        </p:spPr>
      </p:pic>
      <p:pic>
        <p:nvPicPr>
          <p:cNvPr id="299" name="Google Shape;299;p50"/>
          <p:cNvPicPr preferRelativeResize="0"/>
          <p:nvPr/>
        </p:nvPicPr>
        <p:blipFill>
          <a:blip r:embed="rId4">
            <a:alphaModFix/>
          </a:blip>
          <a:stretch>
            <a:fillRect/>
          </a:stretch>
        </p:blipFill>
        <p:spPr>
          <a:xfrm>
            <a:off x="3946836" y="0"/>
            <a:ext cx="3461629" cy="5143501"/>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3" name="Shape 303"/>
        <p:cNvGrpSpPr/>
        <p:nvPr/>
      </p:nvGrpSpPr>
      <p:grpSpPr>
        <a:xfrm>
          <a:off x="0" y="0"/>
          <a:ext cx="0" cy="0"/>
          <a:chOff x="0" y="0"/>
          <a:chExt cx="0" cy="0"/>
        </a:xfrm>
      </p:grpSpPr>
      <p:pic>
        <p:nvPicPr>
          <p:cNvPr id="304" name="Google Shape;304;p51"/>
          <p:cNvPicPr preferRelativeResize="0"/>
          <p:nvPr/>
        </p:nvPicPr>
        <p:blipFill>
          <a:blip r:embed="rId3">
            <a:alphaModFix/>
          </a:blip>
          <a:stretch>
            <a:fillRect/>
          </a:stretch>
        </p:blipFill>
        <p:spPr>
          <a:xfrm>
            <a:off x="224625" y="600450"/>
            <a:ext cx="8370875" cy="39426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8" name="Shape 308"/>
        <p:cNvGrpSpPr/>
        <p:nvPr/>
      </p:nvGrpSpPr>
      <p:grpSpPr>
        <a:xfrm>
          <a:off x="0" y="0"/>
          <a:ext cx="0" cy="0"/>
          <a:chOff x="0" y="0"/>
          <a:chExt cx="0" cy="0"/>
        </a:xfrm>
      </p:grpSpPr>
      <p:sp>
        <p:nvSpPr>
          <p:cNvPr id="309" name="Google Shape;309;p52"/>
          <p:cNvSpPr txBox="1"/>
          <p:nvPr>
            <p:ph type="title"/>
          </p:nvPr>
        </p:nvSpPr>
        <p:spPr>
          <a:xfrm>
            <a:off x="328200" y="15133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1F497D"/>
                </a:solidFill>
              </a:rPr>
              <a:t>Which m</a:t>
            </a:r>
            <a:r>
              <a:rPr lang="en">
                <a:solidFill>
                  <a:srgbClr val="1F497D"/>
                </a:solidFill>
              </a:rPr>
              <a:t>etadata might we use to describe a knowledge graph?</a:t>
            </a:r>
            <a:endParaRPr>
              <a:solidFill>
                <a:srgbClr val="1F497D"/>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3" name="Shape 313"/>
        <p:cNvGrpSpPr/>
        <p:nvPr/>
      </p:nvGrpSpPr>
      <p:grpSpPr>
        <a:xfrm>
          <a:off x="0" y="0"/>
          <a:ext cx="0" cy="0"/>
          <a:chOff x="0" y="0"/>
          <a:chExt cx="0" cy="0"/>
        </a:xfrm>
      </p:grpSpPr>
      <p:sp>
        <p:nvSpPr>
          <p:cNvPr id="314" name="Google Shape;314;p53"/>
          <p:cNvSpPr txBox="1"/>
          <p:nvPr>
            <p:ph idx="1" type="body"/>
          </p:nvPr>
        </p:nvSpPr>
        <p:spPr>
          <a:xfrm>
            <a:off x="4840050" y="704325"/>
            <a:ext cx="3992400" cy="386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400"/>
              <a:t>A</a:t>
            </a:r>
            <a:r>
              <a:rPr b="1" lang="en" sz="1400"/>
              <a:t> guide to describe datasets with RDF vocabularies</a:t>
            </a:r>
            <a:endParaRPr sz="1400"/>
          </a:p>
          <a:p>
            <a:pPr indent="-317500" lvl="0" marL="457200" rtl="0" algn="l">
              <a:spcBef>
                <a:spcPts val="1600"/>
              </a:spcBef>
              <a:spcAft>
                <a:spcPts val="0"/>
              </a:spcAft>
              <a:buSzPts val="1400"/>
              <a:buChar char="●"/>
            </a:pPr>
            <a:r>
              <a:rPr lang="en" sz="1400"/>
              <a:t>Identifiers</a:t>
            </a:r>
            <a:endParaRPr sz="1400"/>
          </a:p>
          <a:p>
            <a:pPr indent="-317500" lvl="0" marL="457200" rtl="0" algn="l">
              <a:spcBef>
                <a:spcPts val="0"/>
              </a:spcBef>
              <a:spcAft>
                <a:spcPts val="0"/>
              </a:spcAft>
              <a:buSzPts val="1400"/>
              <a:buChar char="●"/>
            </a:pPr>
            <a:r>
              <a:rPr lang="en" sz="1400"/>
              <a:t>Descriptors</a:t>
            </a:r>
            <a:endParaRPr sz="1400"/>
          </a:p>
          <a:p>
            <a:pPr indent="-317500" lvl="0" marL="457200" rtl="0" algn="l">
              <a:spcBef>
                <a:spcPts val="0"/>
              </a:spcBef>
              <a:spcAft>
                <a:spcPts val="0"/>
              </a:spcAft>
              <a:buSzPts val="1400"/>
              <a:buChar char="●"/>
            </a:pPr>
            <a:r>
              <a:rPr lang="en" sz="1400"/>
              <a:t>Versioning</a:t>
            </a:r>
            <a:endParaRPr sz="1400"/>
          </a:p>
          <a:p>
            <a:pPr indent="-317500" lvl="0" marL="457200" rtl="0" algn="l">
              <a:spcBef>
                <a:spcPts val="0"/>
              </a:spcBef>
              <a:spcAft>
                <a:spcPts val="0"/>
              </a:spcAft>
              <a:buSzPts val="1400"/>
              <a:buChar char="●"/>
            </a:pPr>
            <a:r>
              <a:rPr lang="en" sz="1400"/>
              <a:t>Attribution</a:t>
            </a:r>
            <a:endParaRPr sz="1400"/>
          </a:p>
          <a:p>
            <a:pPr indent="-317500" lvl="0" marL="457200" rtl="0" algn="l">
              <a:spcBef>
                <a:spcPts val="0"/>
              </a:spcBef>
              <a:spcAft>
                <a:spcPts val="0"/>
              </a:spcAft>
              <a:buSzPts val="1400"/>
              <a:buChar char="●"/>
            </a:pPr>
            <a:r>
              <a:rPr lang="en" sz="1400"/>
              <a:t>Provenance</a:t>
            </a:r>
            <a:endParaRPr sz="1400"/>
          </a:p>
          <a:p>
            <a:pPr indent="-317500" lvl="0" marL="457200" rtl="0" algn="l">
              <a:spcBef>
                <a:spcPts val="0"/>
              </a:spcBef>
              <a:spcAft>
                <a:spcPts val="0"/>
              </a:spcAft>
              <a:buSzPts val="1400"/>
              <a:buChar char="●"/>
            </a:pPr>
            <a:r>
              <a:rPr lang="en" sz="1400"/>
              <a:t>Content summarization</a:t>
            </a:r>
            <a:br>
              <a:rPr lang="en" sz="1400"/>
            </a:br>
            <a:endParaRPr sz="1400"/>
          </a:p>
          <a:p>
            <a:pPr indent="0" lvl="0" marL="0" rtl="0" algn="l">
              <a:spcBef>
                <a:spcPts val="1600"/>
              </a:spcBef>
              <a:spcAft>
                <a:spcPts val="1600"/>
              </a:spcAft>
              <a:buNone/>
            </a:pPr>
            <a:r>
              <a:rPr lang="en" sz="1400"/>
              <a:t>Mandatory, recommended, optional descriptors</a:t>
            </a:r>
            <a:br>
              <a:rPr lang="en" sz="1400"/>
            </a:br>
            <a:r>
              <a:rPr lang="en" sz="1400"/>
              <a:t>R</a:t>
            </a:r>
            <a:r>
              <a:rPr lang="en" sz="1400"/>
              <a:t>eference editor and validation</a:t>
            </a:r>
            <a:br>
              <a:rPr lang="en" sz="1400"/>
            </a:br>
            <a:br>
              <a:rPr lang="en" sz="1400"/>
            </a:br>
            <a:endParaRPr sz="1400"/>
          </a:p>
        </p:txBody>
      </p:sp>
      <p:pic>
        <p:nvPicPr>
          <p:cNvPr id="315" name="Google Shape;315;p53"/>
          <p:cNvPicPr preferRelativeResize="0"/>
          <p:nvPr/>
        </p:nvPicPr>
        <p:blipFill>
          <a:blip r:embed="rId3">
            <a:alphaModFix/>
          </a:blip>
          <a:stretch>
            <a:fillRect/>
          </a:stretch>
        </p:blipFill>
        <p:spPr>
          <a:xfrm>
            <a:off x="-10" y="0"/>
            <a:ext cx="4840071" cy="51435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9" name="Shape 319"/>
        <p:cNvGrpSpPr/>
        <p:nvPr/>
      </p:nvGrpSpPr>
      <p:grpSpPr>
        <a:xfrm>
          <a:off x="0" y="0"/>
          <a:ext cx="0" cy="0"/>
          <a:chOff x="0" y="0"/>
          <a:chExt cx="0" cy="0"/>
        </a:xfrm>
      </p:grpSpPr>
      <p:sp>
        <p:nvSpPr>
          <p:cNvPr id="320" name="Google Shape;320;p5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1F497D"/>
                </a:solidFill>
              </a:rPr>
              <a:t>Basic Description</a:t>
            </a:r>
            <a:endParaRPr>
              <a:solidFill>
                <a:srgbClr val="1F497D"/>
              </a:solidFill>
            </a:endParaRPr>
          </a:p>
        </p:txBody>
      </p:sp>
      <p:sp>
        <p:nvSpPr>
          <p:cNvPr id="321" name="Google Shape;321;p5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lnSpc>
                <a:spcPct val="100000"/>
              </a:lnSpc>
              <a:spcBef>
                <a:spcPts val="600"/>
              </a:spcBef>
              <a:spcAft>
                <a:spcPts val="0"/>
              </a:spcAft>
              <a:buClr>
                <a:schemeClr val="dk1"/>
              </a:buClr>
              <a:buSzPts val="1800"/>
              <a:buChar char="●"/>
            </a:pPr>
            <a:r>
              <a:rPr lang="en">
                <a:solidFill>
                  <a:schemeClr val="dk1"/>
                </a:solidFill>
                <a:latin typeface="Calibri"/>
                <a:ea typeface="Calibri"/>
                <a:cs typeface="Calibri"/>
                <a:sym typeface="Calibri"/>
              </a:rPr>
              <a:t>Identifiers</a:t>
            </a:r>
            <a:endParaRPr>
              <a:solidFill>
                <a:schemeClr val="dk1"/>
              </a:solidFill>
              <a:latin typeface="Calibri"/>
              <a:ea typeface="Calibri"/>
              <a:cs typeface="Calibri"/>
              <a:sym typeface="Calibri"/>
            </a:endParaRPr>
          </a:p>
          <a:p>
            <a:pPr indent="-342900" lvl="0" marL="457200" rtl="0" algn="l">
              <a:lnSpc>
                <a:spcPct val="100000"/>
              </a:lnSpc>
              <a:spcBef>
                <a:spcPts val="0"/>
              </a:spcBef>
              <a:spcAft>
                <a:spcPts val="0"/>
              </a:spcAft>
              <a:buClr>
                <a:schemeClr val="dk1"/>
              </a:buClr>
              <a:buSzPts val="1800"/>
              <a:buChar char="●"/>
            </a:pPr>
            <a:r>
              <a:rPr lang="en">
                <a:solidFill>
                  <a:schemeClr val="dk1"/>
                </a:solidFill>
                <a:latin typeface="Calibri"/>
                <a:ea typeface="Calibri"/>
                <a:cs typeface="Calibri"/>
                <a:sym typeface="Calibri"/>
              </a:rPr>
              <a:t>Title</a:t>
            </a:r>
            <a:endParaRPr>
              <a:solidFill>
                <a:schemeClr val="dk1"/>
              </a:solidFill>
              <a:latin typeface="Calibri"/>
              <a:ea typeface="Calibri"/>
              <a:cs typeface="Calibri"/>
              <a:sym typeface="Calibri"/>
            </a:endParaRPr>
          </a:p>
          <a:p>
            <a:pPr indent="-342900" lvl="0" marL="457200" rtl="0" algn="l">
              <a:lnSpc>
                <a:spcPct val="100000"/>
              </a:lnSpc>
              <a:spcBef>
                <a:spcPts val="0"/>
              </a:spcBef>
              <a:spcAft>
                <a:spcPts val="0"/>
              </a:spcAft>
              <a:buClr>
                <a:schemeClr val="dk1"/>
              </a:buClr>
              <a:buSzPts val="1800"/>
              <a:buChar char="●"/>
            </a:pPr>
            <a:r>
              <a:rPr lang="en">
                <a:solidFill>
                  <a:schemeClr val="dk1"/>
                </a:solidFill>
                <a:latin typeface="Calibri"/>
                <a:ea typeface="Calibri"/>
                <a:cs typeface="Calibri"/>
                <a:sym typeface="Calibri"/>
              </a:rPr>
              <a:t>Description</a:t>
            </a:r>
            <a:endParaRPr>
              <a:solidFill>
                <a:schemeClr val="dk1"/>
              </a:solidFill>
              <a:latin typeface="Calibri"/>
              <a:ea typeface="Calibri"/>
              <a:cs typeface="Calibri"/>
              <a:sym typeface="Calibri"/>
            </a:endParaRPr>
          </a:p>
          <a:p>
            <a:pPr indent="-342900" lvl="0" marL="457200" rtl="0" algn="l">
              <a:lnSpc>
                <a:spcPct val="100000"/>
              </a:lnSpc>
              <a:spcBef>
                <a:spcPts val="0"/>
              </a:spcBef>
              <a:spcAft>
                <a:spcPts val="0"/>
              </a:spcAft>
              <a:buClr>
                <a:schemeClr val="dk1"/>
              </a:buClr>
              <a:buSzPts val="1800"/>
              <a:buChar char="●"/>
            </a:pPr>
            <a:r>
              <a:rPr lang="en">
                <a:solidFill>
                  <a:schemeClr val="dk1"/>
                </a:solidFill>
                <a:latin typeface="Calibri"/>
                <a:ea typeface="Calibri"/>
                <a:cs typeface="Calibri"/>
                <a:sym typeface="Calibri"/>
              </a:rPr>
              <a:t>Homepage</a:t>
            </a:r>
            <a:endParaRPr>
              <a:solidFill>
                <a:schemeClr val="dk1"/>
              </a:solidFill>
              <a:latin typeface="Calibri"/>
              <a:ea typeface="Calibri"/>
              <a:cs typeface="Calibri"/>
              <a:sym typeface="Calibri"/>
            </a:endParaRPr>
          </a:p>
          <a:p>
            <a:pPr indent="-342900" lvl="0" marL="457200" rtl="0" algn="l">
              <a:lnSpc>
                <a:spcPct val="100000"/>
              </a:lnSpc>
              <a:spcBef>
                <a:spcPts val="0"/>
              </a:spcBef>
              <a:spcAft>
                <a:spcPts val="0"/>
              </a:spcAft>
              <a:buClr>
                <a:schemeClr val="dk1"/>
              </a:buClr>
              <a:buSzPts val="1800"/>
              <a:buChar char="●"/>
            </a:pPr>
            <a:r>
              <a:rPr lang="en">
                <a:solidFill>
                  <a:schemeClr val="dk1"/>
                </a:solidFill>
                <a:latin typeface="Calibri"/>
                <a:ea typeface="Calibri"/>
                <a:cs typeface="Calibri"/>
                <a:sym typeface="Calibri"/>
              </a:rPr>
              <a:t>License</a:t>
            </a:r>
            <a:endParaRPr>
              <a:solidFill>
                <a:schemeClr val="dk1"/>
              </a:solidFill>
              <a:latin typeface="Calibri"/>
              <a:ea typeface="Calibri"/>
              <a:cs typeface="Calibri"/>
              <a:sym typeface="Calibri"/>
            </a:endParaRPr>
          </a:p>
          <a:p>
            <a:pPr indent="-342900" lvl="0" marL="457200" rtl="0" algn="l">
              <a:lnSpc>
                <a:spcPct val="100000"/>
              </a:lnSpc>
              <a:spcBef>
                <a:spcPts val="0"/>
              </a:spcBef>
              <a:spcAft>
                <a:spcPts val="0"/>
              </a:spcAft>
              <a:buClr>
                <a:schemeClr val="dk1"/>
              </a:buClr>
              <a:buSzPts val="1800"/>
              <a:buChar char="●"/>
            </a:pPr>
            <a:r>
              <a:rPr lang="en">
                <a:solidFill>
                  <a:schemeClr val="dk1"/>
                </a:solidFill>
                <a:latin typeface="Calibri"/>
                <a:ea typeface="Calibri"/>
                <a:cs typeface="Calibri"/>
                <a:sym typeface="Calibri"/>
              </a:rPr>
              <a:t>Language</a:t>
            </a:r>
            <a:endParaRPr>
              <a:solidFill>
                <a:schemeClr val="dk1"/>
              </a:solidFill>
              <a:latin typeface="Calibri"/>
              <a:ea typeface="Calibri"/>
              <a:cs typeface="Calibri"/>
              <a:sym typeface="Calibri"/>
            </a:endParaRPr>
          </a:p>
          <a:p>
            <a:pPr indent="-342900" lvl="0" marL="457200" rtl="0" algn="l">
              <a:lnSpc>
                <a:spcPct val="100000"/>
              </a:lnSpc>
              <a:spcBef>
                <a:spcPts val="0"/>
              </a:spcBef>
              <a:spcAft>
                <a:spcPts val="0"/>
              </a:spcAft>
              <a:buClr>
                <a:schemeClr val="dk1"/>
              </a:buClr>
              <a:buSzPts val="1800"/>
              <a:buChar char="●"/>
            </a:pPr>
            <a:r>
              <a:rPr lang="en">
                <a:solidFill>
                  <a:schemeClr val="dk1"/>
                </a:solidFill>
                <a:latin typeface="Calibri"/>
                <a:ea typeface="Calibri"/>
                <a:cs typeface="Calibri"/>
                <a:sym typeface="Calibri"/>
              </a:rPr>
              <a:t>Keywords</a:t>
            </a:r>
            <a:endParaRPr>
              <a:solidFill>
                <a:schemeClr val="dk1"/>
              </a:solidFill>
              <a:latin typeface="Calibri"/>
              <a:ea typeface="Calibri"/>
              <a:cs typeface="Calibri"/>
              <a:sym typeface="Calibri"/>
            </a:endParaRPr>
          </a:p>
          <a:p>
            <a:pPr indent="-342900" lvl="0" marL="457200" rtl="0" algn="l">
              <a:lnSpc>
                <a:spcPct val="100000"/>
              </a:lnSpc>
              <a:spcBef>
                <a:spcPts val="0"/>
              </a:spcBef>
              <a:spcAft>
                <a:spcPts val="0"/>
              </a:spcAft>
              <a:buClr>
                <a:schemeClr val="dk1"/>
              </a:buClr>
              <a:buSzPts val="1800"/>
              <a:buChar char="●"/>
            </a:pPr>
            <a:r>
              <a:rPr lang="en">
                <a:solidFill>
                  <a:schemeClr val="dk1"/>
                </a:solidFill>
                <a:latin typeface="Calibri"/>
                <a:ea typeface="Calibri"/>
                <a:cs typeface="Calibri"/>
                <a:sym typeface="Calibri"/>
              </a:rPr>
              <a:t>Concepts and vocabularies used</a:t>
            </a:r>
            <a:endParaRPr>
              <a:solidFill>
                <a:schemeClr val="dk1"/>
              </a:solidFill>
              <a:latin typeface="Calibri"/>
              <a:ea typeface="Calibri"/>
              <a:cs typeface="Calibri"/>
              <a:sym typeface="Calibri"/>
            </a:endParaRPr>
          </a:p>
          <a:p>
            <a:pPr indent="-342900" lvl="0" marL="457200" rtl="0" algn="l">
              <a:lnSpc>
                <a:spcPct val="100000"/>
              </a:lnSpc>
              <a:spcBef>
                <a:spcPts val="0"/>
              </a:spcBef>
              <a:spcAft>
                <a:spcPts val="0"/>
              </a:spcAft>
              <a:buClr>
                <a:schemeClr val="dk1"/>
              </a:buClr>
              <a:buSzPts val="1800"/>
              <a:buChar char="●"/>
            </a:pPr>
            <a:r>
              <a:rPr lang="en">
                <a:solidFill>
                  <a:schemeClr val="dk1"/>
                </a:solidFill>
                <a:latin typeface="Calibri"/>
                <a:ea typeface="Calibri"/>
                <a:cs typeface="Calibri"/>
                <a:sym typeface="Calibri"/>
              </a:rPr>
              <a:t>Standards</a:t>
            </a:r>
            <a:endParaRPr>
              <a:solidFill>
                <a:schemeClr val="dk1"/>
              </a:solidFill>
              <a:latin typeface="Calibri"/>
              <a:ea typeface="Calibri"/>
              <a:cs typeface="Calibri"/>
              <a:sym typeface="Calibri"/>
            </a:endParaRPr>
          </a:p>
          <a:p>
            <a:pPr indent="-342900" lvl="0" marL="457200" rtl="0" algn="l">
              <a:lnSpc>
                <a:spcPct val="100000"/>
              </a:lnSpc>
              <a:spcBef>
                <a:spcPts val="0"/>
              </a:spcBef>
              <a:spcAft>
                <a:spcPts val="0"/>
              </a:spcAft>
              <a:buClr>
                <a:schemeClr val="dk1"/>
              </a:buClr>
              <a:buSzPts val="1800"/>
              <a:buChar char="●"/>
            </a:pPr>
            <a:r>
              <a:rPr lang="en">
                <a:solidFill>
                  <a:schemeClr val="dk1"/>
                </a:solidFill>
                <a:latin typeface="Calibri"/>
                <a:ea typeface="Calibri"/>
                <a:cs typeface="Calibri"/>
                <a:sym typeface="Calibri"/>
              </a:rPr>
              <a:t>Reference Documentation/Publication</a:t>
            </a:r>
            <a:endParaRPr/>
          </a:p>
        </p:txBody>
      </p:sp>
      <p:sp>
        <p:nvSpPr>
          <p:cNvPr id="322" name="Google Shape;322;p54"/>
          <p:cNvSpPr txBox="1"/>
          <p:nvPr/>
        </p:nvSpPr>
        <p:spPr>
          <a:xfrm>
            <a:off x="5201225" y="1270425"/>
            <a:ext cx="3000000" cy="30000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Format</a:t>
            </a:r>
            <a:endParaRPr/>
          </a:p>
          <a:p>
            <a:pPr indent="-317500" lvl="0" marL="457200" rtl="0" algn="l">
              <a:spcBef>
                <a:spcPts val="0"/>
              </a:spcBef>
              <a:spcAft>
                <a:spcPts val="0"/>
              </a:spcAft>
              <a:buSzPts val="1400"/>
              <a:buChar char="●"/>
            </a:pPr>
            <a:r>
              <a:rPr lang="en"/>
              <a:t>Download URL</a:t>
            </a:r>
            <a:endParaRPr/>
          </a:p>
          <a:p>
            <a:pPr indent="-317500" lvl="0" marL="457200" rtl="0" algn="l">
              <a:spcBef>
                <a:spcPts val="0"/>
              </a:spcBef>
              <a:spcAft>
                <a:spcPts val="0"/>
              </a:spcAft>
              <a:buSzPts val="1400"/>
              <a:buChar char="●"/>
            </a:pPr>
            <a:r>
              <a:rPr lang="en"/>
              <a:t>Landing page</a:t>
            </a:r>
            <a:endParaRPr/>
          </a:p>
          <a:p>
            <a:pPr indent="-317500" lvl="0" marL="457200" rtl="0" algn="l">
              <a:spcBef>
                <a:spcPts val="0"/>
              </a:spcBef>
              <a:spcAft>
                <a:spcPts val="0"/>
              </a:spcAft>
              <a:buSzPts val="1400"/>
              <a:buChar char="●"/>
            </a:pPr>
            <a:r>
              <a:rPr lang="en"/>
              <a:t>SPARQL endpoint</a:t>
            </a:r>
            <a:br>
              <a:rPr lang="en"/>
            </a:b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6" name="Shape 326"/>
        <p:cNvGrpSpPr/>
        <p:nvPr/>
      </p:nvGrpSpPr>
      <p:grpSpPr>
        <a:xfrm>
          <a:off x="0" y="0"/>
          <a:ext cx="0" cy="0"/>
          <a:chOff x="0" y="0"/>
          <a:chExt cx="0" cy="0"/>
        </a:xfrm>
      </p:grpSpPr>
      <p:sp>
        <p:nvSpPr>
          <p:cNvPr id="327" name="Google Shape;327;p5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000">
                <a:solidFill>
                  <a:srgbClr val="002060"/>
                </a:solidFill>
                <a:latin typeface="Calibri"/>
                <a:ea typeface="Calibri"/>
                <a:cs typeface="Calibri"/>
                <a:sym typeface="Calibri"/>
              </a:rPr>
              <a:t>Metadata element, description, and example of use</a:t>
            </a:r>
            <a:endParaRPr/>
          </a:p>
        </p:txBody>
      </p:sp>
      <p:pic>
        <p:nvPicPr>
          <p:cNvPr id="328" name="Google Shape;328;p55"/>
          <p:cNvPicPr preferRelativeResize="0"/>
          <p:nvPr/>
        </p:nvPicPr>
        <p:blipFill>
          <a:blip r:embed="rId3">
            <a:alphaModFix/>
          </a:blip>
          <a:stretch>
            <a:fillRect/>
          </a:stretch>
        </p:blipFill>
        <p:spPr>
          <a:xfrm>
            <a:off x="1482473" y="2231675"/>
            <a:ext cx="6620275" cy="206625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2" name="Shape 332"/>
        <p:cNvGrpSpPr/>
        <p:nvPr/>
      </p:nvGrpSpPr>
      <p:grpSpPr>
        <a:xfrm>
          <a:off x="0" y="0"/>
          <a:ext cx="0" cy="0"/>
          <a:chOff x="0" y="0"/>
          <a:chExt cx="0" cy="0"/>
        </a:xfrm>
      </p:grpSpPr>
      <p:pic>
        <p:nvPicPr>
          <p:cNvPr id="333" name="Google Shape;333;p56"/>
          <p:cNvPicPr preferRelativeResize="0"/>
          <p:nvPr/>
        </p:nvPicPr>
        <p:blipFill>
          <a:blip r:embed="rId3">
            <a:alphaModFix/>
          </a:blip>
          <a:stretch>
            <a:fillRect/>
          </a:stretch>
        </p:blipFill>
        <p:spPr>
          <a:xfrm>
            <a:off x="1872119" y="0"/>
            <a:ext cx="5186363" cy="51435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7" name="Shape 337"/>
        <p:cNvGrpSpPr/>
        <p:nvPr/>
      </p:nvGrpSpPr>
      <p:grpSpPr>
        <a:xfrm>
          <a:off x="0" y="0"/>
          <a:ext cx="0" cy="0"/>
          <a:chOff x="0" y="0"/>
          <a:chExt cx="0" cy="0"/>
        </a:xfrm>
      </p:grpSpPr>
      <p:pic>
        <p:nvPicPr>
          <p:cNvPr id="338" name="Google Shape;338;p57"/>
          <p:cNvPicPr preferRelativeResize="0"/>
          <p:nvPr/>
        </p:nvPicPr>
        <p:blipFill>
          <a:blip r:embed="rId3">
            <a:alphaModFix/>
          </a:blip>
          <a:stretch>
            <a:fillRect/>
          </a:stretch>
        </p:blipFill>
        <p:spPr>
          <a:xfrm>
            <a:off x="279601" y="235100"/>
            <a:ext cx="2789276" cy="1802500"/>
          </a:xfrm>
          <a:prstGeom prst="rect">
            <a:avLst/>
          </a:prstGeom>
          <a:noFill/>
          <a:ln>
            <a:noFill/>
          </a:ln>
        </p:spPr>
      </p:pic>
      <p:pic>
        <p:nvPicPr>
          <p:cNvPr id="339" name="Google Shape;339;p57"/>
          <p:cNvPicPr preferRelativeResize="0"/>
          <p:nvPr/>
        </p:nvPicPr>
        <p:blipFill>
          <a:blip r:embed="rId4">
            <a:alphaModFix/>
          </a:blip>
          <a:stretch>
            <a:fillRect/>
          </a:stretch>
        </p:blipFill>
        <p:spPr>
          <a:xfrm>
            <a:off x="387700" y="2769625"/>
            <a:ext cx="3056096" cy="1720875"/>
          </a:xfrm>
          <a:prstGeom prst="rect">
            <a:avLst/>
          </a:prstGeom>
          <a:noFill/>
          <a:ln>
            <a:noFill/>
          </a:ln>
        </p:spPr>
      </p:pic>
      <p:pic>
        <p:nvPicPr>
          <p:cNvPr id="340" name="Google Shape;340;p57"/>
          <p:cNvPicPr preferRelativeResize="0"/>
          <p:nvPr/>
        </p:nvPicPr>
        <p:blipFill>
          <a:blip r:embed="rId5">
            <a:alphaModFix/>
          </a:blip>
          <a:stretch>
            <a:fillRect/>
          </a:stretch>
        </p:blipFill>
        <p:spPr>
          <a:xfrm>
            <a:off x="3934221" y="2058225"/>
            <a:ext cx="5251029" cy="2711389"/>
          </a:xfrm>
          <a:prstGeom prst="rect">
            <a:avLst/>
          </a:prstGeom>
          <a:noFill/>
          <a:ln>
            <a:noFill/>
          </a:ln>
        </p:spPr>
      </p:pic>
      <p:pic>
        <p:nvPicPr>
          <p:cNvPr id="341" name="Google Shape;341;p57"/>
          <p:cNvPicPr preferRelativeResize="0"/>
          <p:nvPr/>
        </p:nvPicPr>
        <p:blipFill>
          <a:blip r:embed="rId6">
            <a:alphaModFix/>
          </a:blip>
          <a:stretch>
            <a:fillRect/>
          </a:stretch>
        </p:blipFill>
        <p:spPr>
          <a:xfrm>
            <a:off x="3892975" y="398125"/>
            <a:ext cx="4354800" cy="133365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5" name="Shape 345"/>
        <p:cNvGrpSpPr/>
        <p:nvPr/>
      </p:nvGrpSpPr>
      <p:grpSpPr>
        <a:xfrm>
          <a:off x="0" y="0"/>
          <a:ext cx="0" cy="0"/>
          <a:chOff x="0" y="0"/>
          <a:chExt cx="0" cy="0"/>
        </a:xfrm>
      </p:grpSpPr>
      <p:pic>
        <p:nvPicPr>
          <p:cNvPr id="346" name="Google Shape;346;p58"/>
          <p:cNvPicPr preferRelativeResize="0"/>
          <p:nvPr/>
        </p:nvPicPr>
        <p:blipFill>
          <a:blip r:embed="rId3">
            <a:alphaModFix/>
          </a:blip>
          <a:stretch>
            <a:fillRect/>
          </a:stretch>
        </p:blipFill>
        <p:spPr>
          <a:xfrm>
            <a:off x="189323" y="1097150"/>
            <a:ext cx="4644351" cy="3963826"/>
          </a:xfrm>
          <a:prstGeom prst="rect">
            <a:avLst/>
          </a:prstGeom>
          <a:noFill/>
          <a:ln>
            <a:noFill/>
          </a:ln>
        </p:spPr>
      </p:pic>
      <p:pic>
        <p:nvPicPr>
          <p:cNvPr id="347" name="Google Shape;347;p58"/>
          <p:cNvPicPr preferRelativeResize="0"/>
          <p:nvPr/>
        </p:nvPicPr>
        <p:blipFill>
          <a:blip r:embed="rId4">
            <a:alphaModFix/>
          </a:blip>
          <a:stretch>
            <a:fillRect/>
          </a:stretch>
        </p:blipFill>
        <p:spPr>
          <a:xfrm>
            <a:off x="276150" y="177649"/>
            <a:ext cx="3184475" cy="772675"/>
          </a:xfrm>
          <a:prstGeom prst="rect">
            <a:avLst/>
          </a:prstGeom>
          <a:noFill/>
          <a:ln>
            <a:noFill/>
          </a:ln>
        </p:spPr>
      </p:pic>
      <p:pic>
        <p:nvPicPr>
          <p:cNvPr id="348" name="Google Shape;348;p58"/>
          <p:cNvPicPr preferRelativeResize="0"/>
          <p:nvPr/>
        </p:nvPicPr>
        <p:blipFill>
          <a:blip r:embed="rId5">
            <a:alphaModFix/>
          </a:blip>
          <a:stretch>
            <a:fillRect/>
          </a:stretch>
        </p:blipFill>
        <p:spPr>
          <a:xfrm>
            <a:off x="5077500" y="79478"/>
            <a:ext cx="1983975" cy="664625"/>
          </a:xfrm>
          <a:prstGeom prst="rect">
            <a:avLst/>
          </a:prstGeom>
          <a:noFill/>
          <a:ln>
            <a:noFill/>
          </a:ln>
        </p:spPr>
      </p:pic>
      <p:pic>
        <p:nvPicPr>
          <p:cNvPr id="349" name="Google Shape;349;p58"/>
          <p:cNvPicPr preferRelativeResize="0"/>
          <p:nvPr/>
        </p:nvPicPr>
        <p:blipFill>
          <a:blip r:embed="rId6">
            <a:alphaModFix/>
          </a:blip>
          <a:stretch>
            <a:fillRect/>
          </a:stretch>
        </p:blipFill>
        <p:spPr>
          <a:xfrm>
            <a:off x="5023198" y="1060662"/>
            <a:ext cx="3145436" cy="3847938"/>
          </a:xfrm>
          <a:prstGeom prst="rect">
            <a:avLst/>
          </a:prstGeom>
          <a:noFill/>
          <a:ln>
            <a:noFill/>
          </a:ln>
        </p:spPr>
      </p:pic>
      <p:sp>
        <p:nvSpPr>
          <p:cNvPr id="350" name="Google Shape;350;p58"/>
          <p:cNvSpPr txBox="1"/>
          <p:nvPr/>
        </p:nvSpPr>
        <p:spPr>
          <a:xfrm>
            <a:off x="5052775" y="744100"/>
            <a:ext cx="2351100" cy="35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http://bioschemas.org</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4" name="Shape 354"/>
        <p:cNvGrpSpPr/>
        <p:nvPr/>
      </p:nvGrpSpPr>
      <p:grpSpPr>
        <a:xfrm>
          <a:off x="0" y="0"/>
          <a:ext cx="0" cy="0"/>
          <a:chOff x="0" y="0"/>
          <a:chExt cx="0" cy="0"/>
        </a:xfrm>
      </p:grpSpPr>
      <p:sp>
        <p:nvSpPr>
          <p:cNvPr id="355" name="Google Shape;355;p59"/>
          <p:cNvSpPr txBox="1"/>
          <p:nvPr>
            <p:ph idx="1" type="body"/>
          </p:nvPr>
        </p:nvSpPr>
        <p:spPr>
          <a:xfrm>
            <a:off x="4263700" y="253800"/>
            <a:ext cx="4568700" cy="2259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FAIRsharing is a repository of standards and databases. It exposes resource metadata using schema.org </a:t>
            </a:r>
            <a:endParaRPr/>
          </a:p>
        </p:txBody>
      </p:sp>
      <p:pic>
        <p:nvPicPr>
          <p:cNvPr id="356" name="Google Shape;356;p59"/>
          <p:cNvPicPr preferRelativeResize="0"/>
          <p:nvPr/>
        </p:nvPicPr>
        <p:blipFill>
          <a:blip r:embed="rId3">
            <a:alphaModFix/>
          </a:blip>
          <a:stretch>
            <a:fillRect/>
          </a:stretch>
        </p:blipFill>
        <p:spPr>
          <a:xfrm>
            <a:off x="152400" y="101775"/>
            <a:ext cx="3857651" cy="2411025"/>
          </a:xfrm>
          <a:prstGeom prst="rect">
            <a:avLst/>
          </a:prstGeom>
          <a:noFill/>
          <a:ln>
            <a:noFill/>
          </a:ln>
        </p:spPr>
      </p:pic>
      <p:pic>
        <p:nvPicPr>
          <p:cNvPr id="357" name="Google Shape;357;p59"/>
          <p:cNvPicPr preferRelativeResize="0"/>
          <p:nvPr/>
        </p:nvPicPr>
        <p:blipFill>
          <a:blip r:embed="rId4">
            <a:alphaModFix/>
          </a:blip>
          <a:stretch>
            <a:fillRect/>
          </a:stretch>
        </p:blipFill>
        <p:spPr>
          <a:xfrm>
            <a:off x="152400" y="2766425"/>
            <a:ext cx="6440408" cy="22246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 name="Shape 107"/>
        <p:cNvGrpSpPr/>
        <p:nvPr/>
      </p:nvGrpSpPr>
      <p:grpSpPr>
        <a:xfrm>
          <a:off x="0" y="0"/>
          <a:ext cx="0" cy="0"/>
          <a:chOff x="0" y="0"/>
          <a:chExt cx="0" cy="0"/>
        </a:xfrm>
      </p:grpSpPr>
      <p:sp>
        <p:nvSpPr>
          <p:cNvPr id="108" name="Google Shape;108;p24"/>
          <p:cNvSpPr txBox="1"/>
          <p:nvPr>
            <p:ph type="title"/>
          </p:nvPr>
        </p:nvSpPr>
        <p:spPr>
          <a:xfrm>
            <a:off x="1428750" y="742950"/>
            <a:ext cx="6229500" cy="3486300"/>
          </a:xfrm>
          <a:prstGeom prst="rect">
            <a:avLst/>
          </a:prstGeom>
          <a:noFill/>
          <a:ln>
            <a:noFill/>
          </a:ln>
        </p:spPr>
        <p:txBody>
          <a:bodyPr anchorCtr="0" anchor="ctr" bIns="34275" lIns="68575" spcFirstLastPara="1" rIns="68575" wrap="square" tIns="34275">
            <a:noAutofit/>
          </a:bodyPr>
          <a:lstStyle/>
          <a:p>
            <a:pPr indent="0" lvl="0" marL="0" rtl="0" algn="ctr">
              <a:spcBef>
                <a:spcPts val="0"/>
              </a:spcBef>
              <a:spcAft>
                <a:spcPts val="0"/>
              </a:spcAft>
              <a:buClr>
                <a:schemeClr val="dk2"/>
              </a:buClr>
              <a:buSzPts val="3000"/>
              <a:buFont typeface="Calibri"/>
              <a:buNone/>
            </a:pPr>
            <a:r>
              <a:rPr lang="en" sz="3000"/>
              <a:t>However, </a:t>
            </a:r>
            <a:r>
              <a:rPr i="1" lang="en" sz="3000"/>
              <a:t>significant</a:t>
            </a:r>
            <a:r>
              <a:rPr lang="en" sz="3000"/>
              <a:t> effort is needed to </a:t>
            </a:r>
            <a:r>
              <a:rPr lang="en" sz="3000" u="sng"/>
              <a:t>find</a:t>
            </a:r>
            <a:r>
              <a:rPr lang="en" sz="3000"/>
              <a:t> the right information, make </a:t>
            </a:r>
            <a:r>
              <a:rPr lang="en" sz="3000" u="sng"/>
              <a:t>sense</a:t>
            </a:r>
            <a:r>
              <a:rPr lang="en" sz="3000"/>
              <a:t> of it, </a:t>
            </a:r>
            <a:r>
              <a:rPr lang="en" sz="3000" u="sng"/>
              <a:t>clarify </a:t>
            </a:r>
            <a:r>
              <a:rPr lang="en" sz="3000"/>
              <a:t>your rights and responsibilities, and ultimately </a:t>
            </a:r>
            <a:r>
              <a:rPr lang="en" sz="3000" u="sng"/>
              <a:t>use</a:t>
            </a:r>
            <a:r>
              <a:rPr lang="en" sz="3000"/>
              <a:t> them for a new purpose</a:t>
            </a:r>
            <a:endParaRPr/>
          </a:p>
        </p:txBody>
      </p:sp>
      <p:sp>
        <p:nvSpPr>
          <p:cNvPr id="109" name="Google Shape;109;p24"/>
          <p:cNvSpPr txBox="1"/>
          <p:nvPr>
            <p:ph idx="12" type="sldNum"/>
          </p:nvPr>
        </p:nvSpPr>
        <p:spPr>
          <a:xfrm>
            <a:off x="0" y="4972051"/>
            <a:ext cx="2133600" cy="166200"/>
          </a:xfrm>
          <a:prstGeom prst="rect">
            <a:avLst/>
          </a:prstGeom>
          <a:noFill/>
          <a:ln>
            <a:noFill/>
          </a:ln>
        </p:spPr>
        <p:txBody>
          <a:bodyPr anchorCtr="0" anchor="ctr" bIns="34275" lIns="68575" spcFirstLastPara="1" rIns="68575" wrap="square" tIns="3427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1" name="Shape 361"/>
        <p:cNvGrpSpPr/>
        <p:nvPr/>
      </p:nvGrpSpPr>
      <p:grpSpPr>
        <a:xfrm>
          <a:off x="0" y="0"/>
          <a:ext cx="0" cy="0"/>
          <a:chOff x="0" y="0"/>
          <a:chExt cx="0" cy="0"/>
        </a:xfrm>
      </p:grpSpPr>
      <p:pic>
        <p:nvPicPr>
          <p:cNvPr id="362" name="Google Shape;362;p60"/>
          <p:cNvPicPr preferRelativeResize="0"/>
          <p:nvPr/>
        </p:nvPicPr>
        <p:blipFill>
          <a:blip r:embed="rId3">
            <a:alphaModFix/>
          </a:blip>
          <a:stretch>
            <a:fillRect/>
          </a:stretch>
        </p:blipFill>
        <p:spPr>
          <a:xfrm>
            <a:off x="3883098" y="204125"/>
            <a:ext cx="5260900" cy="3965600"/>
          </a:xfrm>
          <a:prstGeom prst="rect">
            <a:avLst/>
          </a:prstGeom>
          <a:noFill/>
          <a:ln>
            <a:noFill/>
          </a:ln>
        </p:spPr>
      </p:pic>
      <p:sp>
        <p:nvSpPr>
          <p:cNvPr id="363" name="Google Shape;363;p60"/>
          <p:cNvSpPr txBox="1"/>
          <p:nvPr>
            <p:ph type="title"/>
          </p:nvPr>
        </p:nvSpPr>
        <p:spPr>
          <a:xfrm>
            <a:off x="311700" y="445025"/>
            <a:ext cx="3823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1F497D"/>
                </a:solidFill>
              </a:rPr>
              <a:t>Micropublication model</a:t>
            </a:r>
            <a:endParaRPr>
              <a:solidFill>
                <a:srgbClr val="1F497D"/>
              </a:solidFill>
            </a:endParaRPr>
          </a:p>
        </p:txBody>
      </p:sp>
      <p:sp>
        <p:nvSpPr>
          <p:cNvPr id="364" name="Google Shape;364;p60"/>
          <p:cNvSpPr txBox="1"/>
          <p:nvPr>
            <p:ph idx="1" type="body"/>
          </p:nvPr>
        </p:nvSpPr>
        <p:spPr>
          <a:xfrm>
            <a:off x="375200" y="1389275"/>
            <a:ext cx="32598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 create argumentation graphs from text.</a:t>
            </a:r>
            <a:endParaRPr/>
          </a:p>
          <a:p>
            <a:pPr indent="0" lvl="0" marL="0" rtl="0" algn="l">
              <a:spcBef>
                <a:spcPts val="1600"/>
              </a:spcBef>
              <a:spcAft>
                <a:spcPts val="0"/>
              </a:spcAft>
              <a:buNone/>
            </a:pPr>
            <a:r>
              <a:t/>
            </a:r>
            <a:endParaRPr/>
          </a:p>
          <a:p>
            <a:pPr indent="0" lvl="0" marL="0" rtl="0" algn="l">
              <a:spcBef>
                <a:spcPts val="1600"/>
              </a:spcBef>
              <a:spcAft>
                <a:spcPts val="0"/>
              </a:spcAft>
              <a:buNone/>
            </a:pPr>
            <a:r>
              <a:rPr lang="en"/>
              <a:t>Uses the micropublication ontology and the open annotation data model</a:t>
            </a:r>
            <a:endParaRPr/>
          </a:p>
          <a:p>
            <a:pPr indent="0" lvl="0" marL="0" rtl="0" algn="l">
              <a:spcBef>
                <a:spcPts val="1600"/>
              </a:spcBef>
              <a:spcAft>
                <a:spcPts val="1600"/>
              </a:spcAft>
              <a:buNone/>
            </a:pPr>
            <a:r>
              <a:rPr lang="en"/>
              <a:t>Tim Clark</a:t>
            </a:r>
            <a:endParaRPr/>
          </a:p>
        </p:txBody>
      </p:sp>
      <p:pic>
        <p:nvPicPr>
          <p:cNvPr id="365" name="Google Shape;365;p60"/>
          <p:cNvPicPr preferRelativeResize="0"/>
          <p:nvPr/>
        </p:nvPicPr>
        <p:blipFill>
          <a:blip r:embed="rId4">
            <a:alphaModFix/>
          </a:blip>
          <a:stretch>
            <a:fillRect/>
          </a:stretch>
        </p:blipFill>
        <p:spPr>
          <a:xfrm>
            <a:off x="4426275" y="4223756"/>
            <a:ext cx="4572600" cy="75292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9" name="Shape 369"/>
        <p:cNvGrpSpPr/>
        <p:nvPr/>
      </p:nvGrpSpPr>
      <p:grpSpPr>
        <a:xfrm>
          <a:off x="0" y="0"/>
          <a:ext cx="0" cy="0"/>
          <a:chOff x="0" y="0"/>
          <a:chExt cx="0" cy="0"/>
        </a:xfrm>
      </p:grpSpPr>
      <p:sp>
        <p:nvSpPr>
          <p:cNvPr id="370" name="Google Shape;370;p61"/>
          <p:cNvSpPr txBox="1"/>
          <p:nvPr>
            <p:ph type="title"/>
          </p:nvPr>
        </p:nvSpPr>
        <p:spPr>
          <a:xfrm>
            <a:off x="1683425" y="445025"/>
            <a:ext cx="3136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1F497D"/>
                </a:solidFill>
              </a:rPr>
              <a:t>smartAPI</a:t>
            </a:r>
            <a:endParaRPr>
              <a:solidFill>
                <a:srgbClr val="1F497D"/>
              </a:solidFill>
            </a:endParaRPr>
          </a:p>
        </p:txBody>
      </p:sp>
      <p:sp>
        <p:nvSpPr>
          <p:cNvPr id="371" name="Google Shape;371;p61"/>
          <p:cNvSpPr txBox="1"/>
          <p:nvPr>
            <p:ph idx="1" type="body"/>
          </p:nvPr>
        </p:nvSpPr>
        <p:spPr>
          <a:xfrm>
            <a:off x="311700" y="1152475"/>
            <a:ext cx="5072400" cy="3416400"/>
          </a:xfrm>
          <a:prstGeom prst="rect">
            <a:avLst/>
          </a:prstGeom>
        </p:spPr>
        <p:txBody>
          <a:bodyPr anchorCtr="0" anchor="t" bIns="91425" lIns="91425" spcFirstLastPara="1" rIns="91425" wrap="square" tIns="91425">
            <a:noAutofit/>
          </a:bodyPr>
          <a:lstStyle/>
          <a:p>
            <a:pPr indent="-342900" lvl="0" marL="457200" rtl="0" algn="l">
              <a:spcBef>
                <a:spcPts val="500"/>
              </a:spcBef>
              <a:spcAft>
                <a:spcPts val="0"/>
              </a:spcAft>
              <a:buClr>
                <a:schemeClr val="dk1"/>
              </a:buClr>
              <a:buSzPts val="1800"/>
              <a:buFont typeface="Calibri"/>
              <a:buChar char="●"/>
            </a:pPr>
            <a:r>
              <a:rPr lang="en">
                <a:solidFill>
                  <a:schemeClr val="dk1"/>
                </a:solidFill>
                <a:latin typeface="Calibri"/>
                <a:ea typeface="Calibri"/>
                <a:cs typeface="Calibri"/>
                <a:sym typeface="Calibri"/>
              </a:rPr>
              <a:t>Goal is to maximize the FAIRness of web-based Application Programming Interfaces (APIs).</a:t>
            </a:r>
            <a:endParaRPr>
              <a:solidFill>
                <a:schemeClr val="dk1"/>
              </a:solidFill>
              <a:latin typeface="Calibri"/>
              <a:ea typeface="Calibri"/>
              <a:cs typeface="Calibri"/>
              <a:sym typeface="Calibri"/>
            </a:endParaRPr>
          </a:p>
          <a:p>
            <a:pPr indent="-342900" lvl="0" marL="457200" rtl="0" algn="l">
              <a:spcBef>
                <a:spcPts val="0"/>
              </a:spcBef>
              <a:spcAft>
                <a:spcPts val="0"/>
              </a:spcAft>
              <a:buClr>
                <a:schemeClr val="dk1"/>
              </a:buClr>
              <a:buSzPts val="1800"/>
              <a:buFont typeface="Calibri"/>
              <a:buChar char="●"/>
            </a:pPr>
            <a:r>
              <a:rPr lang="en">
                <a:solidFill>
                  <a:schemeClr val="dk1"/>
                </a:solidFill>
                <a:latin typeface="Calibri"/>
                <a:ea typeface="Calibri"/>
                <a:cs typeface="Calibri"/>
                <a:sym typeface="Calibri"/>
              </a:rPr>
              <a:t>Rich metadata is essential to properly describe your API so that it becomes discoverable, connected, and reusable.</a:t>
            </a:r>
            <a:endParaRPr>
              <a:solidFill>
                <a:schemeClr val="dk1"/>
              </a:solidFill>
              <a:latin typeface="Calibri"/>
              <a:ea typeface="Calibri"/>
              <a:cs typeface="Calibri"/>
              <a:sym typeface="Calibri"/>
            </a:endParaRPr>
          </a:p>
          <a:p>
            <a:pPr indent="-342900" lvl="0" marL="457200" rtl="0" algn="l">
              <a:spcBef>
                <a:spcPts val="0"/>
              </a:spcBef>
              <a:spcAft>
                <a:spcPts val="0"/>
              </a:spcAft>
              <a:buClr>
                <a:schemeClr val="dk1"/>
              </a:buClr>
              <a:buSzPts val="1800"/>
              <a:buFont typeface="Calibri"/>
              <a:buChar char="●"/>
            </a:pPr>
            <a:r>
              <a:rPr lang="en">
                <a:solidFill>
                  <a:schemeClr val="dk1"/>
                </a:solidFill>
                <a:latin typeface="Calibri"/>
                <a:ea typeface="Calibri"/>
                <a:cs typeface="Calibri"/>
                <a:sym typeface="Calibri"/>
              </a:rPr>
              <a:t>Extends the openAPI specification with new API metadata elements and value sets for documenting APIs.</a:t>
            </a:r>
            <a:endParaRPr>
              <a:solidFill>
                <a:schemeClr val="dk1"/>
              </a:solidFill>
              <a:latin typeface="Calibri"/>
              <a:ea typeface="Calibri"/>
              <a:cs typeface="Calibri"/>
              <a:sym typeface="Calibri"/>
            </a:endParaRPr>
          </a:p>
          <a:p>
            <a:pPr indent="-342900" lvl="0" marL="457200" rtl="0" algn="l">
              <a:spcBef>
                <a:spcPts val="0"/>
              </a:spcBef>
              <a:spcAft>
                <a:spcPts val="0"/>
              </a:spcAft>
              <a:buClr>
                <a:schemeClr val="dk1"/>
              </a:buClr>
              <a:buSzPts val="1800"/>
              <a:buFont typeface="Calibri"/>
              <a:buChar char="●"/>
            </a:pPr>
            <a:r>
              <a:rPr lang="en">
                <a:solidFill>
                  <a:schemeClr val="dk1"/>
                </a:solidFill>
                <a:latin typeface="Calibri"/>
                <a:ea typeface="Calibri"/>
                <a:cs typeface="Calibri"/>
                <a:sym typeface="Calibri"/>
              </a:rPr>
              <a:t>Descriptions can be automatically analyzed to generate interfaces and executable programs</a:t>
            </a:r>
            <a:endParaRPr/>
          </a:p>
        </p:txBody>
      </p:sp>
      <p:pic>
        <p:nvPicPr>
          <p:cNvPr id="372" name="Google Shape;372;p61"/>
          <p:cNvPicPr preferRelativeResize="0"/>
          <p:nvPr/>
        </p:nvPicPr>
        <p:blipFill>
          <a:blip r:embed="rId3">
            <a:alphaModFix/>
          </a:blip>
          <a:stretch>
            <a:fillRect/>
          </a:stretch>
        </p:blipFill>
        <p:spPr>
          <a:xfrm>
            <a:off x="267600" y="125425"/>
            <a:ext cx="1276350" cy="1143000"/>
          </a:xfrm>
          <a:prstGeom prst="rect">
            <a:avLst/>
          </a:prstGeom>
          <a:noFill/>
          <a:ln>
            <a:noFill/>
          </a:ln>
        </p:spPr>
      </p:pic>
      <p:pic>
        <p:nvPicPr>
          <p:cNvPr id="373" name="Google Shape;373;p61"/>
          <p:cNvPicPr preferRelativeResize="0"/>
          <p:nvPr/>
        </p:nvPicPr>
        <p:blipFill>
          <a:blip r:embed="rId4">
            <a:alphaModFix/>
          </a:blip>
          <a:stretch>
            <a:fillRect/>
          </a:stretch>
        </p:blipFill>
        <p:spPr>
          <a:xfrm>
            <a:off x="5517850" y="1206938"/>
            <a:ext cx="3429000" cy="3171825"/>
          </a:xfrm>
          <a:prstGeom prst="rect">
            <a:avLst/>
          </a:prstGeom>
          <a:noFill/>
          <a:ln>
            <a:noFill/>
          </a:ln>
        </p:spPr>
      </p:pic>
      <p:sp>
        <p:nvSpPr>
          <p:cNvPr id="374" name="Google Shape;374;p61"/>
          <p:cNvSpPr txBox="1"/>
          <p:nvPr/>
        </p:nvSpPr>
        <p:spPr>
          <a:xfrm>
            <a:off x="5889500" y="4426950"/>
            <a:ext cx="3111600" cy="444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solidFill>
                  <a:schemeClr val="dk1"/>
                </a:solidFill>
                <a:latin typeface="Calibri"/>
                <a:ea typeface="Calibri"/>
                <a:cs typeface="Calibri"/>
                <a:sym typeface="Calibri"/>
              </a:rPr>
              <a:t>http://biothings.io/explorer/</a:t>
            </a:r>
            <a:endParaRPr sz="1800">
              <a:solidFill>
                <a:schemeClr val="dk1"/>
              </a:solidFill>
              <a:latin typeface="Calibri"/>
              <a:ea typeface="Calibri"/>
              <a:cs typeface="Calibri"/>
              <a:sym typeface="Calibri"/>
            </a:endParaRPr>
          </a:p>
        </p:txBody>
      </p:sp>
      <p:sp>
        <p:nvSpPr>
          <p:cNvPr id="375" name="Google Shape;375;p61"/>
          <p:cNvSpPr txBox="1"/>
          <p:nvPr/>
        </p:nvSpPr>
        <p:spPr>
          <a:xfrm>
            <a:off x="220875" y="4568875"/>
            <a:ext cx="5599800" cy="542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000">
                <a:solidFill>
                  <a:srgbClr val="333333"/>
                </a:solidFill>
              </a:rPr>
              <a:t>Zaveri A. et al. (2017) smartAPI: Towards a More Intelligent Network of Web APIs. In The Semantic Web. ESWC 2017. Lecture Notes in Computer Science, vol 10250. Springer, Cham</a:t>
            </a:r>
            <a:endParaRPr sz="1000">
              <a:solidFill>
                <a:srgbClr val="333333"/>
              </a:solidFill>
            </a:endParaRPr>
          </a:p>
        </p:txBody>
      </p:sp>
      <p:sp>
        <p:nvSpPr>
          <p:cNvPr id="376" name="Google Shape;376;p61"/>
          <p:cNvSpPr txBox="1"/>
          <p:nvPr/>
        </p:nvSpPr>
        <p:spPr>
          <a:xfrm>
            <a:off x="3960675" y="530075"/>
            <a:ext cx="3195000" cy="444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u="sng">
                <a:solidFill>
                  <a:schemeClr val="hlink"/>
                </a:solidFill>
                <a:latin typeface="Calibri"/>
                <a:ea typeface="Calibri"/>
                <a:cs typeface="Calibri"/>
                <a:sym typeface="Calibri"/>
                <a:hlinkClick r:id="rId5"/>
              </a:rPr>
              <a:t>http://smart-api.info</a:t>
            </a:r>
            <a:endParaRPr sz="1800" u="sng">
              <a:solidFill>
                <a:schemeClr val="hlink"/>
              </a:solidFill>
              <a:latin typeface="Calibri"/>
              <a:ea typeface="Calibri"/>
              <a:cs typeface="Calibri"/>
              <a:sym typeface="Calibri"/>
              <a:hlinkClick r:id="rId6"/>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0" name="Shape 380"/>
        <p:cNvGrpSpPr/>
        <p:nvPr/>
      </p:nvGrpSpPr>
      <p:grpSpPr>
        <a:xfrm>
          <a:off x="0" y="0"/>
          <a:ext cx="0" cy="0"/>
          <a:chOff x="0" y="0"/>
          <a:chExt cx="0" cy="0"/>
        </a:xfrm>
      </p:grpSpPr>
      <p:sp>
        <p:nvSpPr>
          <p:cNvPr id="381" name="Google Shape;381;p6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1F497D"/>
                </a:solidFill>
              </a:rPr>
              <a:t>FAIR Resources</a:t>
            </a:r>
            <a:endParaRPr>
              <a:solidFill>
                <a:srgbClr val="1F497D"/>
              </a:solidFill>
            </a:endParaRPr>
          </a:p>
        </p:txBody>
      </p:sp>
      <p:sp>
        <p:nvSpPr>
          <p:cNvPr id="382" name="Google Shape;382;p6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Dutch Techcenter for the Life Sciences https://www.dtls.nl/fair-data/</a:t>
            </a:r>
            <a:endParaRPr/>
          </a:p>
          <a:p>
            <a:pPr indent="-342900" lvl="0" marL="457200" rtl="0" algn="l">
              <a:spcBef>
                <a:spcPts val="1600"/>
              </a:spcBef>
              <a:spcAft>
                <a:spcPts val="0"/>
              </a:spcAft>
              <a:buSzPts val="1800"/>
              <a:buChar char="●"/>
            </a:pPr>
            <a:r>
              <a:rPr lang="en"/>
              <a:t>FAIR principles explained</a:t>
            </a:r>
            <a:endParaRPr/>
          </a:p>
          <a:p>
            <a:pPr indent="-342900" lvl="0" marL="457200" rtl="0" algn="l">
              <a:spcBef>
                <a:spcPts val="0"/>
              </a:spcBef>
              <a:spcAft>
                <a:spcPts val="0"/>
              </a:spcAft>
              <a:buSzPts val="1800"/>
              <a:buChar char="●"/>
            </a:pPr>
            <a:r>
              <a:rPr lang="en"/>
              <a:t>FAIR tooling</a:t>
            </a:r>
            <a:endParaRPr/>
          </a:p>
          <a:p>
            <a:pPr indent="-342900" lvl="0" marL="457200" rtl="0" algn="l">
              <a:spcBef>
                <a:spcPts val="0"/>
              </a:spcBef>
              <a:spcAft>
                <a:spcPts val="0"/>
              </a:spcAft>
              <a:buSzPts val="1800"/>
              <a:buChar char="●"/>
            </a:pPr>
            <a:r>
              <a:rPr lang="en"/>
              <a:t>FAIR data training </a:t>
            </a:r>
            <a:endParaRPr/>
          </a:p>
          <a:p>
            <a:pPr indent="0" lvl="0" marL="0" rtl="0" algn="l">
              <a:spcBef>
                <a:spcPts val="1600"/>
              </a:spcBef>
              <a:spcAft>
                <a:spcPts val="0"/>
              </a:spcAft>
              <a:buNone/>
            </a:pPr>
            <a:r>
              <a:rPr lang="en"/>
              <a:t>GO FAIR - </a:t>
            </a:r>
            <a:r>
              <a:rPr lang="en" u="sng">
                <a:solidFill>
                  <a:schemeClr val="hlink"/>
                </a:solidFill>
                <a:hlinkClick r:id="rId3"/>
              </a:rPr>
              <a:t>https://www.go-fair.org/</a:t>
            </a:r>
            <a:r>
              <a:rPr lang="en"/>
              <a:t> </a:t>
            </a:r>
            <a:br>
              <a:rPr lang="en"/>
            </a:br>
            <a:r>
              <a:rPr lang="en"/>
              <a:t>FAIRsharing - </a:t>
            </a:r>
            <a:r>
              <a:rPr lang="en" u="sng">
                <a:solidFill>
                  <a:schemeClr val="hlink"/>
                </a:solidFill>
                <a:hlinkClick r:id="rId4"/>
              </a:rPr>
              <a:t>http://fairsharing.org</a:t>
            </a:r>
            <a:endParaRPr/>
          </a:p>
          <a:p>
            <a:pPr indent="0" lvl="0" marL="0" rtl="0" algn="l">
              <a:spcBef>
                <a:spcPts val="1600"/>
              </a:spcBef>
              <a:spcAft>
                <a:spcPts val="1600"/>
              </a:spcAft>
              <a:buNone/>
            </a:pPr>
            <a:r>
              <a:rPr lang="en"/>
              <a:t>FAIR metrics - </a:t>
            </a:r>
            <a:r>
              <a:rPr lang="en" u="sng">
                <a:solidFill>
                  <a:schemeClr val="hlink"/>
                </a:solidFill>
                <a:hlinkClick r:id="rId5"/>
              </a:rPr>
              <a:t>http://fairmetrics.org</a:t>
            </a:r>
            <a:r>
              <a:rPr lang="en"/>
              <a:t> </a:t>
            </a:r>
            <a:br>
              <a:rPr lang="en"/>
            </a:b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3" name="Shape 113"/>
        <p:cNvGrpSpPr/>
        <p:nvPr/>
      </p:nvGrpSpPr>
      <p:grpSpPr>
        <a:xfrm>
          <a:off x="0" y="0"/>
          <a:ext cx="0" cy="0"/>
          <a:chOff x="0" y="0"/>
          <a:chExt cx="0" cy="0"/>
        </a:xfrm>
      </p:grpSpPr>
      <p:sp>
        <p:nvSpPr>
          <p:cNvPr id="114" name="Google Shape;114;p25"/>
          <p:cNvSpPr txBox="1"/>
          <p:nvPr>
            <p:ph idx="12" type="sldNum"/>
          </p:nvPr>
        </p:nvSpPr>
        <p:spPr>
          <a:xfrm>
            <a:off x="0" y="4972051"/>
            <a:ext cx="2133600" cy="166200"/>
          </a:xfrm>
          <a:prstGeom prst="rect">
            <a:avLst/>
          </a:prstGeom>
          <a:noFill/>
          <a:ln>
            <a:noFill/>
          </a:ln>
        </p:spPr>
        <p:txBody>
          <a:bodyPr anchorCtr="0" anchor="ctr" bIns="34275" lIns="68575" spcFirstLastPara="1" rIns="68575" wrap="square" tIns="34275">
            <a:noAutofit/>
          </a:bodyPr>
          <a:lstStyle/>
          <a:p>
            <a:pPr indent="0" lvl="0" marL="0" rtl="0" algn="l">
              <a:spcBef>
                <a:spcPts val="0"/>
              </a:spcBef>
              <a:spcAft>
                <a:spcPts val="0"/>
              </a:spcAft>
              <a:buNone/>
            </a:pPr>
            <a:fld id="{00000000-1234-1234-1234-123412341234}" type="slidenum">
              <a:rPr lang="en"/>
              <a:t>‹#›</a:t>
            </a:fld>
            <a:endParaRPr/>
          </a:p>
        </p:txBody>
      </p:sp>
      <p:pic>
        <p:nvPicPr>
          <p:cNvPr id="115" name="Google Shape;115;p25"/>
          <p:cNvPicPr preferRelativeResize="0"/>
          <p:nvPr/>
        </p:nvPicPr>
        <p:blipFill rotWithShape="1">
          <a:blip r:embed="rId3">
            <a:alphaModFix/>
          </a:blip>
          <a:srcRect b="0" l="0" r="0" t="0"/>
          <a:stretch/>
        </p:blipFill>
        <p:spPr>
          <a:xfrm>
            <a:off x="971550" y="742950"/>
            <a:ext cx="1686431" cy="4176398"/>
          </a:xfrm>
          <a:prstGeom prst="rect">
            <a:avLst/>
          </a:prstGeom>
          <a:noFill/>
          <a:ln>
            <a:noFill/>
          </a:ln>
        </p:spPr>
      </p:pic>
      <p:pic>
        <p:nvPicPr>
          <p:cNvPr id="116" name="Google Shape;116;p25"/>
          <p:cNvPicPr preferRelativeResize="0"/>
          <p:nvPr/>
        </p:nvPicPr>
        <p:blipFill rotWithShape="1">
          <a:blip r:embed="rId4">
            <a:alphaModFix/>
          </a:blip>
          <a:srcRect b="0" l="0" r="0" t="0"/>
          <a:stretch/>
        </p:blipFill>
        <p:spPr>
          <a:xfrm>
            <a:off x="3314700" y="1771650"/>
            <a:ext cx="4744975" cy="3026584"/>
          </a:xfrm>
          <a:prstGeom prst="rect">
            <a:avLst/>
          </a:prstGeom>
          <a:noFill/>
          <a:ln>
            <a:noFill/>
          </a:ln>
        </p:spPr>
      </p:pic>
      <p:pic>
        <p:nvPicPr>
          <p:cNvPr descr="GEO Logo" id="117" name="Google Shape;117;p25"/>
          <p:cNvPicPr preferRelativeResize="0"/>
          <p:nvPr/>
        </p:nvPicPr>
        <p:blipFill rotWithShape="1">
          <a:blip r:embed="rId5">
            <a:alphaModFix/>
          </a:blip>
          <a:srcRect b="0" l="0" r="0" t="0"/>
          <a:stretch/>
        </p:blipFill>
        <p:spPr>
          <a:xfrm>
            <a:off x="5219935" y="1026034"/>
            <a:ext cx="1042988" cy="478631"/>
          </a:xfrm>
          <a:prstGeom prst="rect">
            <a:avLst/>
          </a:prstGeom>
          <a:noFill/>
          <a:ln>
            <a:noFill/>
          </a:ln>
        </p:spPr>
      </p:pic>
      <p:sp>
        <p:nvSpPr>
          <p:cNvPr id="118" name="Google Shape;118;p25"/>
          <p:cNvSpPr txBox="1"/>
          <p:nvPr/>
        </p:nvSpPr>
        <p:spPr>
          <a:xfrm>
            <a:off x="533400" y="0"/>
            <a:ext cx="8229600" cy="857400"/>
          </a:xfrm>
          <a:prstGeom prst="rect">
            <a:avLst/>
          </a:prstGeom>
          <a:noFill/>
          <a:ln>
            <a:noFill/>
          </a:ln>
        </p:spPr>
        <p:txBody>
          <a:bodyPr anchorCtr="0" anchor="ctr" bIns="34275" lIns="68575" spcFirstLastPara="1" rIns="68575" wrap="square" tIns="34275">
            <a:noAutofit/>
          </a:bodyPr>
          <a:lstStyle/>
          <a:p>
            <a:pPr indent="0" lvl="0" marL="0" marR="0" rtl="0" algn="l">
              <a:spcBef>
                <a:spcPts val="0"/>
              </a:spcBef>
              <a:spcAft>
                <a:spcPts val="0"/>
              </a:spcAft>
              <a:buClr>
                <a:schemeClr val="dk2"/>
              </a:buClr>
              <a:buSzPts val="2700"/>
              <a:buFont typeface="Calibri"/>
              <a:buNone/>
            </a:pPr>
            <a:r>
              <a:rPr lang="en" sz="2800">
                <a:solidFill>
                  <a:schemeClr val="dk2"/>
                </a:solidFill>
              </a:rPr>
              <a:t>Poor quality (meta)data doesn’t help matters</a:t>
            </a:r>
            <a:endParaRPr sz="2800">
              <a:solidFill>
                <a:schemeClr val="dk2"/>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2" name="Shape 122"/>
        <p:cNvGrpSpPr/>
        <p:nvPr/>
      </p:nvGrpSpPr>
      <p:grpSpPr>
        <a:xfrm>
          <a:off x="0" y="0"/>
          <a:ext cx="0" cy="0"/>
          <a:chOff x="0" y="0"/>
          <a:chExt cx="0" cy="0"/>
        </a:xfrm>
      </p:grpSpPr>
      <p:pic>
        <p:nvPicPr>
          <p:cNvPr id="123" name="Google Shape;123;p26"/>
          <p:cNvPicPr preferRelativeResize="0"/>
          <p:nvPr/>
        </p:nvPicPr>
        <p:blipFill rotWithShape="1">
          <a:blip r:embed="rId3">
            <a:alphaModFix/>
          </a:blip>
          <a:srcRect b="0" l="0" r="0" t="0"/>
          <a:stretch/>
        </p:blipFill>
        <p:spPr>
          <a:xfrm>
            <a:off x="2355550" y="685800"/>
            <a:ext cx="4331000" cy="3261544"/>
          </a:xfrm>
          <a:prstGeom prst="rect">
            <a:avLst/>
          </a:prstGeom>
          <a:noFill/>
          <a:ln>
            <a:noFill/>
          </a:ln>
        </p:spPr>
      </p:pic>
      <p:sp>
        <p:nvSpPr>
          <p:cNvPr id="124" name="Google Shape;124;p26"/>
          <p:cNvSpPr txBox="1"/>
          <p:nvPr>
            <p:ph idx="12" type="sldNum"/>
          </p:nvPr>
        </p:nvSpPr>
        <p:spPr>
          <a:xfrm>
            <a:off x="0" y="4972051"/>
            <a:ext cx="2133600" cy="166200"/>
          </a:xfrm>
          <a:prstGeom prst="rect">
            <a:avLst/>
          </a:prstGeom>
          <a:noFill/>
          <a:ln>
            <a:noFill/>
          </a:ln>
        </p:spPr>
        <p:txBody>
          <a:bodyPr anchorCtr="0" anchor="ctr" bIns="34275" lIns="68575" spcFirstLastPara="1" rIns="68575" wrap="square" tIns="34275">
            <a:noAutofit/>
          </a:bodyPr>
          <a:lstStyle/>
          <a:p>
            <a:pPr indent="0" lvl="0" marL="0" rtl="0" algn="l">
              <a:spcBef>
                <a:spcPts val="0"/>
              </a:spcBef>
              <a:spcAft>
                <a:spcPts val="0"/>
              </a:spcAft>
              <a:buNone/>
            </a:pPr>
            <a:fld id="{00000000-1234-1234-1234-123412341234}" type="slidenum">
              <a:rPr lang="en"/>
              <a:t>‹#›</a:t>
            </a:fld>
            <a:endParaRPr/>
          </a:p>
        </p:txBody>
      </p:sp>
      <p:sp>
        <p:nvSpPr>
          <p:cNvPr id="125" name="Google Shape;125;p26"/>
          <p:cNvSpPr/>
          <p:nvPr/>
        </p:nvSpPr>
        <p:spPr>
          <a:xfrm>
            <a:off x="2344664" y="4572001"/>
            <a:ext cx="4572000" cy="2076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900">
                <a:solidFill>
                  <a:srgbClr val="545454"/>
                </a:solidFill>
                <a:latin typeface="Arial"/>
                <a:ea typeface="Arial"/>
                <a:cs typeface="Arial"/>
                <a:sym typeface="Arial"/>
              </a:rPr>
              <a:t>Lambin et al. Radiother Oncol. 2013. 109(1):159-64. doi: 10.1016/j.radonc.2013.07.007</a:t>
            </a:r>
            <a:endParaRPr sz="900">
              <a:solidFill>
                <a:schemeClr val="dk1"/>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9" name="Shape 129"/>
        <p:cNvGrpSpPr/>
        <p:nvPr/>
      </p:nvGrpSpPr>
      <p:grpSpPr>
        <a:xfrm>
          <a:off x="0" y="0"/>
          <a:ext cx="0" cy="0"/>
          <a:chOff x="0" y="0"/>
          <a:chExt cx="0" cy="0"/>
        </a:xfrm>
      </p:grpSpPr>
      <p:sp>
        <p:nvSpPr>
          <p:cNvPr id="130" name="Google Shape;130;p27"/>
          <p:cNvSpPr txBox="1"/>
          <p:nvPr>
            <p:ph idx="1" type="body"/>
          </p:nvPr>
        </p:nvSpPr>
        <p:spPr>
          <a:xfrm>
            <a:off x="457200" y="1200151"/>
            <a:ext cx="8229600" cy="3394500"/>
          </a:xfrm>
          <a:prstGeom prst="rect">
            <a:avLst/>
          </a:prstGeom>
        </p:spPr>
        <p:txBody>
          <a:bodyPr anchorCtr="0" anchor="t" bIns="34275" lIns="68575" spcFirstLastPara="1" rIns="68575" wrap="square" tIns="34275">
            <a:noAutofit/>
          </a:bodyPr>
          <a:lstStyle/>
          <a:p>
            <a:pPr indent="0" lvl="0" marL="0" rtl="0" algn="l">
              <a:lnSpc>
                <a:spcPct val="100000"/>
              </a:lnSpc>
              <a:spcBef>
                <a:spcPts val="0"/>
              </a:spcBef>
              <a:spcAft>
                <a:spcPts val="0"/>
              </a:spcAft>
              <a:buClr>
                <a:schemeClr val="dk1"/>
              </a:buClr>
              <a:buSzPts val="1100"/>
              <a:buFont typeface="Arial"/>
              <a:buNone/>
            </a:pPr>
            <a:r>
              <a:rPr lang="en"/>
              <a:t>Reproducibility of landmark studies is shockingly low:</a:t>
            </a:r>
            <a:endParaRPr/>
          </a:p>
          <a:p>
            <a:pPr indent="0" lvl="0" marL="0" rtl="0" algn="l">
              <a:lnSpc>
                <a:spcPct val="100000"/>
              </a:lnSpc>
              <a:spcBef>
                <a:spcPts val="0"/>
              </a:spcBef>
              <a:spcAft>
                <a:spcPts val="0"/>
              </a:spcAft>
              <a:buNone/>
            </a:pPr>
            <a:r>
              <a:t/>
            </a:r>
            <a:endParaRPr b="1"/>
          </a:p>
          <a:p>
            <a:pPr indent="457200" lvl="0" marL="0" rtl="0" algn="l">
              <a:lnSpc>
                <a:spcPct val="100000"/>
              </a:lnSpc>
              <a:spcBef>
                <a:spcPts val="0"/>
              </a:spcBef>
              <a:spcAft>
                <a:spcPts val="0"/>
              </a:spcAft>
              <a:buNone/>
            </a:pPr>
            <a:r>
              <a:rPr b="1" lang="en"/>
              <a:t>39% (39/100) in psychology </a:t>
            </a:r>
            <a:r>
              <a:rPr lang="en" sz="1400"/>
              <a:t>(doi:10.1038/nature.2015.17433)</a:t>
            </a:r>
            <a:br>
              <a:rPr b="1" lang="en"/>
            </a:br>
            <a:r>
              <a:rPr b="1" lang="en"/>
              <a:t> 	21% (14/67) in pharmacology </a:t>
            </a:r>
            <a:r>
              <a:rPr lang="en" sz="1300">
                <a:latin typeface="Arial"/>
                <a:ea typeface="Arial"/>
                <a:cs typeface="Arial"/>
                <a:sym typeface="Arial"/>
              </a:rPr>
              <a:t>(doi:10.1038/nrd3439-c1)</a:t>
            </a:r>
            <a:br>
              <a:rPr b="1" lang="en"/>
            </a:br>
            <a:r>
              <a:rPr b="1" lang="en"/>
              <a:t> 	11% (6/53) in cancer </a:t>
            </a:r>
            <a:r>
              <a:rPr lang="en" sz="1300">
                <a:latin typeface="Arial"/>
                <a:ea typeface="Arial"/>
                <a:cs typeface="Arial"/>
                <a:sym typeface="Arial"/>
              </a:rPr>
              <a:t>(doi:10.1038/483531a)</a:t>
            </a:r>
            <a:endParaRPr sz="1300">
              <a:latin typeface="Arial"/>
              <a:ea typeface="Arial"/>
              <a:cs typeface="Arial"/>
              <a:sym typeface="Arial"/>
            </a:endParaRPr>
          </a:p>
          <a:p>
            <a:pPr indent="457200" lvl="0" marL="0" rtl="0" algn="l">
              <a:lnSpc>
                <a:spcPct val="100000"/>
              </a:lnSpc>
              <a:spcBef>
                <a:spcPts val="0"/>
              </a:spcBef>
              <a:spcAft>
                <a:spcPts val="0"/>
              </a:spcAft>
              <a:buClr>
                <a:schemeClr val="dk1"/>
              </a:buClr>
              <a:buSzPts val="1100"/>
              <a:buFont typeface="Arial"/>
              <a:buNone/>
            </a:pPr>
            <a:r>
              <a:t/>
            </a:r>
            <a:endParaRPr b="1"/>
          </a:p>
          <a:p>
            <a:pPr indent="0" lvl="0" marL="0" rtl="0" algn="l">
              <a:lnSpc>
                <a:spcPct val="100000"/>
              </a:lnSpc>
              <a:spcBef>
                <a:spcPts val="300"/>
              </a:spcBef>
              <a:spcAft>
                <a:spcPts val="0"/>
              </a:spcAft>
              <a:buNone/>
            </a:pPr>
            <a:r>
              <a:t/>
            </a:r>
            <a:endParaRPr/>
          </a:p>
        </p:txBody>
      </p:sp>
      <p:pic>
        <p:nvPicPr>
          <p:cNvPr id="131" name="Google Shape;131;p27"/>
          <p:cNvPicPr preferRelativeResize="0"/>
          <p:nvPr/>
        </p:nvPicPr>
        <p:blipFill>
          <a:blip r:embed="rId3">
            <a:alphaModFix/>
          </a:blip>
          <a:stretch>
            <a:fillRect/>
          </a:stretch>
        </p:blipFill>
        <p:spPr>
          <a:xfrm>
            <a:off x="152400" y="152400"/>
            <a:ext cx="5896213" cy="89535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6" name="Shape 136"/>
        <p:cNvGrpSpPr/>
        <p:nvPr/>
      </p:nvGrpSpPr>
      <p:grpSpPr>
        <a:xfrm>
          <a:off x="0" y="0"/>
          <a:ext cx="0" cy="0"/>
          <a:chOff x="0" y="0"/>
          <a:chExt cx="0" cy="0"/>
        </a:xfrm>
      </p:grpSpPr>
      <p:sp>
        <p:nvSpPr>
          <p:cNvPr id="137" name="Google Shape;137;p28"/>
          <p:cNvSpPr txBox="1"/>
          <p:nvPr>
            <p:ph type="title"/>
          </p:nvPr>
        </p:nvSpPr>
        <p:spPr>
          <a:xfrm>
            <a:off x="310875" y="742950"/>
            <a:ext cx="8628300" cy="3486300"/>
          </a:xfrm>
          <a:prstGeom prst="rect">
            <a:avLst/>
          </a:prstGeom>
          <a:noFill/>
          <a:ln>
            <a:noFill/>
          </a:ln>
        </p:spPr>
        <p:txBody>
          <a:bodyPr anchorCtr="0" anchor="ctr" bIns="34275" lIns="68575" spcFirstLastPara="1" rIns="68575" wrap="square" tIns="34275">
            <a:noAutofit/>
          </a:bodyPr>
          <a:lstStyle/>
          <a:p>
            <a:pPr indent="0" lvl="0" marL="0" rtl="0" algn="ctr">
              <a:spcBef>
                <a:spcPts val="0"/>
              </a:spcBef>
              <a:spcAft>
                <a:spcPts val="0"/>
              </a:spcAft>
              <a:buClr>
                <a:schemeClr val="dk1"/>
              </a:buClr>
              <a:buSzPts val="1100"/>
              <a:buFont typeface="Arial"/>
              <a:buNone/>
            </a:pPr>
            <a:r>
              <a:rPr lang="en" sz="4000">
                <a:solidFill>
                  <a:srgbClr val="1F497D"/>
                </a:solidFill>
              </a:rPr>
              <a:t>We must form a new </a:t>
            </a:r>
            <a:r>
              <a:rPr i="1" lang="en" sz="4000">
                <a:solidFill>
                  <a:srgbClr val="1F497D"/>
                </a:solidFill>
              </a:rPr>
              <a:t>social contract</a:t>
            </a:r>
            <a:r>
              <a:rPr lang="en" sz="4000">
                <a:solidFill>
                  <a:srgbClr val="1F497D"/>
                </a:solidFill>
              </a:rPr>
              <a:t>, supported by </a:t>
            </a:r>
            <a:r>
              <a:rPr i="1" lang="en" sz="4000">
                <a:solidFill>
                  <a:srgbClr val="1F497D"/>
                </a:solidFill>
              </a:rPr>
              <a:t>legal</a:t>
            </a:r>
            <a:r>
              <a:rPr lang="en" sz="4000">
                <a:solidFill>
                  <a:srgbClr val="1F497D"/>
                </a:solidFill>
              </a:rPr>
              <a:t> and </a:t>
            </a:r>
            <a:r>
              <a:rPr i="1" lang="en" sz="4000">
                <a:solidFill>
                  <a:srgbClr val="1F497D"/>
                </a:solidFill>
              </a:rPr>
              <a:t>technological</a:t>
            </a:r>
            <a:r>
              <a:rPr lang="en" sz="4000">
                <a:solidFill>
                  <a:srgbClr val="1F497D"/>
                </a:solidFill>
              </a:rPr>
              <a:t> infrastructure, that facilitates the discovery and reuse of digital resources</a:t>
            </a:r>
            <a:endParaRPr sz="4000">
              <a:solidFill>
                <a:srgbClr val="1F497D"/>
              </a:solidFill>
            </a:endParaRPr>
          </a:p>
          <a:p>
            <a:pPr indent="0" lvl="0" marL="0" rtl="0" algn="ctr">
              <a:spcBef>
                <a:spcPts val="0"/>
              </a:spcBef>
              <a:spcAft>
                <a:spcPts val="0"/>
              </a:spcAft>
              <a:buClr>
                <a:schemeClr val="dk1"/>
              </a:buClr>
              <a:buSzPts val="1100"/>
              <a:buFont typeface="Arial"/>
              <a:buNone/>
            </a:pPr>
            <a:r>
              <a:t/>
            </a:r>
            <a:endParaRPr sz="4000">
              <a:solidFill>
                <a:srgbClr val="1F497D"/>
              </a:solidFill>
            </a:endParaRPr>
          </a:p>
          <a:p>
            <a:pPr indent="0" lvl="0" marL="0" rtl="0" algn="ctr">
              <a:spcBef>
                <a:spcPts val="0"/>
              </a:spcBef>
              <a:spcAft>
                <a:spcPts val="0"/>
              </a:spcAft>
              <a:buClr>
                <a:schemeClr val="dk2"/>
              </a:buClr>
              <a:buSzPts val="3000"/>
              <a:buFont typeface="Calibri"/>
              <a:buNone/>
            </a:pPr>
            <a:r>
              <a:rPr lang="en" sz="4000" u="sng">
                <a:solidFill>
                  <a:srgbClr val="1F497D"/>
                </a:solidFill>
              </a:rPr>
              <a:t>for people </a:t>
            </a:r>
            <a:r>
              <a:rPr i="1" lang="en" sz="4000" u="sng">
                <a:solidFill>
                  <a:srgbClr val="1F497D"/>
                </a:solidFill>
              </a:rPr>
              <a:t>and</a:t>
            </a:r>
            <a:r>
              <a:rPr lang="en" sz="4000" u="sng">
                <a:solidFill>
                  <a:srgbClr val="1F497D"/>
                </a:solidFill>
              </a:rPr>
              <a:t> machines</a:t>
            </a:r>
            <a:endParaRPr sz="3000"/>
          </a:p>
        </p:txBody>
      </p:sp>
      <p:sp>
        <p:nvSpPr>
          <p:cNvPr id="138" name="Google Shape;138;p28"/>
          <p:cNvSpPr txBox="1"/>
          <p:nvPr>
            <p:ph idx="12" type="sldNum"/>
          </p:nvPr>
        </p:nvSpPr>
        <p:spPr>
          <a:xfrm>
            <a:off x="0" y="4972051"/>
            <a:ext cx="2133600" cy="166200"/>
          </a:xfrm>
          <a:prstGeom prst="rect">
            <a:avLst/>
          </a:prstGeom>
          <a:noFill/>
          <a:ln>
            <a:noFill/>
          </a:ln>
        </p:spPr>
        <p:txBody>
          <a:bodyPr anchorCtr="0" anchor="ctr" bIns="34275" lIns="68575" spcFirstLastPara="1" rIns="68575" wrap="square" tIns="3427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2" name="Shape 142"/>
        <p:cNvGrpSpPr/>
        <p:nvPr/>
      </p:nvGrpSpPr>
      <p:grpSpPr>
        <a:xfrm>
          <a:off x="0" y="0"/>
          <a:ext cx="0" cy="0"/>
          <a:chOff x="0" y="0"/>
          <a:chExt cx="0" cy="0"/>
        </a:xfrm>
      </p:grpSpPr>
      <p:sp>
        <p:nvSpPr>
          <p:cNvPr id="143" name="Google Shape;143;p29"/>
          <p:cNvSpPr txBox="1"/>
          <p:nvPr>
            <p:ph type="title"/>
          </p:nvPr>
        </p:nvSpPr>
        <p:spPr>
          <a:xfrm>
            <a:off x="3408775" y="304800"/>
            <a:ext cx="5277900" cy="8574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Clr>
                <a:schemeClr val="dk1"/>
              </a:buClr>
              <a:buSzPts val="1100"/>
              <a:buFont typeface="Arial"/>
              <a:buNone/>
            </a:pPr>
            <a:r>
              <a:rPr lang="en" sz="4000">
                <a:solidFill>
                  <a:srgbClr val="1F497D"/>
                </a:solidFill>
              </a:rPr>
              <a:t>Why machines?</a:t>
            </a:r>
            <a:endParaRPr sz="4000">
              <a:solidFill>
                <a:srgbClr val="1F497D"/>
              </a:solidFill>
            </a:endParaRPr>
          </a:p>
          <a:p>
            <a:pPr indent="0" lvl="0" marL="0" rtl="0" algn="ctr">
              <a:spcBef>
                <a:spcPts val="0"/>
              </a:spcBef>
              <a:spcAft>
                <a:spcPts val="0"/>
              </a:spcAft>
              <a:buNone/>
            </a:pPr>
            <a:r>
              <a:rPr lang="en" sz="4000">
                <a:solidFill>
                  <a:srgbClr val="1F497D"/>
                </a:solidFill>
              </a:rPr>
              <a:t>Big Data for Medicine</a:t>
            </a:r>
            <a:endParaRPr/>
          </a:p>
        </p:txBody>
      </p:sp>
      <p:sp>
        <p:nvSpPr>
          <p:cNvPr id="144" name="Google Shape;144;p29"/>
          <p:cNvSpPr txBox="1"/>
          <p:nvPr>
            <p:ph idx="1" type="body"/>
          </p:nvPr>
        </p:nvSpPr>
        <p:spPr>
          <a:xfrm>
            <a:off x="3487750" y="1504950"/>
            <a:ext cx="5199000" cy="3394500"/>
          </a:xfrm>
          <a:prstGeom prst="rect">
            <a:avLst/>
          </a:prstGeom>
        </p:spPr>
        <p:txBody>
          <a:bodyPr anchorCtr="0" anchor="t" bIns="34275" lIns="68575" spcFirstLastPara="1" rIns="68575" wrap="square" tIns="34275">
            <a:noAutofit/>
          </a:bodyPr>
          <a:lstStyle/>
          <a:p>
            <a:pPr indent="0" lvl="0" marL="0" rtl="0" algn="l">
              <a:lnSpc>
                <a:spcPct val="115000"/>
              </a:lnSpc>
              <a:spcBef>
                <a:spcPts val="0"/>
              </a:spcBef>
              <a:spcAft>
                <a:spcPts val="0"/>
              </a:spcAft>
              <a:buClr>
                <a:schemeClr val="dk1"/>
              </a:buClr>
              <a:buSzPts val="1100"/>
              <a:buFont typeface="Arial"/>
              <a:buNone/>
            </a:pPr>
            <a:r>
              <a:rPr lang="en" sz="2000"/>
              <a:t>Multiple sources of heterogeneous data, including experimental evidence, bioinformatics databases, lifestyle measurements, electronic health records, environmental influences, and biobank findings, can be combined using machine learning algorithms to identify causal disease networks, stratify patients, and predict more efficacious therapies.</a:t>
            </a:r>
            <a:endParaRPr sz="2000"/>
          </a:p>
          <a:p>
            <a:pPr indent="0" lvl="0" marL="0" rtl="0" algn="l">
              <a:spcBef>
                <a:spcPts val="300"/>
              </a:spcBef>
              <a:spcAft>
                <a:spcPts val="0"/>
              </a:spcAft>
              <a:buNone/>
            </a:pPr>
            <a:r>
              <a:t/>
            </a:r>
            <a:endParaRPr sz="2000"/>
          </a:p>
        </p:txBody>
      </p:sp>
      <p:pic>
        <p:nvPicPr>
          <p:cNvPr id="145" name="Google Shape;145;p29"/>
          <p:cNvPicPr preferRelativeResize="0"/>
          <p:nvPr/>
        </p:nvPicPr>
        <p:blipFill>
          <a:blip r:embed="rId3">
            <a:alphaModFix/>
          </a:blip>
          <a:stretch>
            <a:fillRect/>
          </a:stretch>
        </p:blipFill>
        <p:spPr>
          <a:xfrm>
            <a:off x="344391" y="0"/>
            <a:ext cx="2890018" cy="51435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